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91" r:id="rId3"/>
    <p:sldId id="272" r:id="rId4"/>
    <p:sldId id="273" r:id="rId5"/>
    <p:sldId id="276" r:id="rId6"/>
    <p:sldId id="279" r:id="rId7"/>
    <p:sldId id="278" r:id="rId8"/>
    <p:sldId id="292" r:id="rId9"/>
    <p:sldId id="284" r:id="rId10"/>
    <p:sldId id="297" r:id="rId11"/>
    <p:sldId id="286" r:id="rId12"/>
    <p:sldId id="287" r:id="rId13"/>
    <p:sldId id="293" r:id="rId14"/>
    <p:sldId id="288" r:id="rId15"/>
    <p:sldId id="294" r:id="rId16"/>
    <p:sldId id="285" r:id="rId17"/>
    <p:sldId id="290" r:id="rId18"/>
    <p:sldId id="296" r:id="rId19"/>
    <p:sldId id="274" r:id="rId20"/>
    <p:sldId id="29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05B"/>
    <a:srgbClr val="984447"/>
    <a:srgbClr val="DAAEAF"/>
    <a:srgbClr val="B45C5E"/>
    <a:srgbClr val="B65E60"/>
    <a:srgbClr val="F19C79"/>
    <a:srgbClr val="C9D3D8"/>
    <a:srgbClr val="9CFFFA"/>
    <a:srgbClr val="FBE6DD"/>
    <a:srgbClr val="8FA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01001-4E6C-7383-E6C3-40282FC4D34A}" v="15" dt="2024-03-20T21:36:49.641"/>
    <p1510:client id="{C1D6BDFD-F87B-B58A-B07E-99478F729A23}" v="17" dt="2024-03-21T00:38:39.581"/>
    <p1510:client id="{C4972936-2ED1-4383-8BAE-6AE4A4B5851E}" v="4072" dt="2024-03-21T08:14:35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>
        <p:scale>
          <a:sx n="100" d="100"/>
          <a:sy n="100" d="100"/>
        </p:scale>
        <p:origin x="-202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81A4E-111C-48B9-86EB-F5E0B120F550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B2E7E-147E-4E7B-9B0A-443F66F580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07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B2E7E-147E-4E7B-9B0A-443F66F5806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28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B2E7E-147E-4E7B-9B0A-443F66F5806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5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21.03.2024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153" name="Google Shape;314;p25">
            <a:extLst>
              <a:ext uri="{FF2B5EF4-FFF2-40B4-BE49-F238E27FC236}">
                <a16:creationId xmlns:a16="http://schemas.microsoft.com/office/drawing/2014/main" id="{F9E67B58-9E56-5411-573A-F4505F659256}"/>
              </a:ext>
            </a:extLst>
          </p:cNvPr>
          <p:cNvSpPr/>
          <p:nvPr/>
        </p:nvSpPr>
        <p:spPr>
          <a:xfrm>
            <a:off x="4087241" y="1496780"/>
            <a:ext cx="375476" cy="4331975"/>
          </a:xfrm>
          <a:custGeom>
            <a:avLst/>
            <a:gdLst/>
            <a:ahLst/>
            <a:cxnLst/>
            <a:rect l="l" t="t" r="r" b="b"/>
            <a:pathLst>
              <a:path w="3395" h="37431" extrusionOk="0">
                <a:moveTo>
                  <a:pt x="0" y="0"/>
                </a:moveTo>
                <a:lnTo>
                  <a:pt x="0" y="37408"/>
                </a:lnTo>
                <a:lnTo>
                  <a:pt x="3394" y="37431"/>
                </a:lnTo>
                <a:lnTo>
                  <a:pt x="33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4" name="Google Shape;288;p25">
            <a:extLst>
              <a:ext uri="{FF2B5EF4-FFF2-40B4-BE49-F238E27FC236}">
                <a16:creationId xmlns:a16="http://schemas.microsoft.com/office/drawing/2014/main" id="{AE3FE729-9633-AF34-42D7-11D4D834BA59}"/>
              </a:ext>
            </a:extLst>
          </p:cNvPr>
          <p:cNvGrpSpPr/>
          <p:nvPr/>
        </p:nvGrpSpPr>
        <p:grpSpPr>
          <a:xfrm>
            <a:off x="716693" y="967893"/>
            <a:ext cx="4462636" cy="4827836"/>
            <a:chOff x="540475" y="801650"/>
            <a:chExt cx="3346977" cy="3620875"/>
          </a:xfrm>
        </p:grpSpPr>
        <p:grpSp>
          <p:nvGrpSpPr>
            <p:cNvPr id="155" name="Google Shape;289;p25">
              <a:extLst>
                <a:ext uri="{FF2B5EF4-FFF2-40B4-BE49-F238E27FC236}">
                  <a16:creationId xmlns:a16="http://schemas.microsoft.com/office/drawing/2014/main" id="{BB55D6FA-7347-DF64-5BA1-5631F528AC6B}"/>
                </a:ext>
              </a:extLst>
            </p:cNvPr>
            <p:cNvGrpSpPr/>
            <p:nvPr/>
          </p:nvGrpSpPr>
          <p:grpSpPr>
            <a:xfrm>
              <a:off x="1055021" y="878852"/>
              <a:ext cx="799250" cy="931306"/>
              <a:chOff x="324601" y="1473438"/>
              <a:chExt cx="1802956" cy="2100847"/>
            </a:xfrm>
          </p:grpSpPr>
          <p:sp>
            <p:nvSpPr>
              <p:cNvPr id="250" name="Google Shape;290;p25">
                <a:extLst>
                  <a:ext uri="{FF2B5EF4-FFF2-40B4-BE49-F238E27FC236}">
                    <a16:creationId xmlns:a16="http://schemas.microsoft.com/office/drawing/2014/main" id="{2CCD2D6A-EDE3-7967-AA3F-6D3BBBAE1FDA}"/>
                  </a:ext>
                </a:extLst>
              </p:cNvPr>
              <p:cNvSpPr/>
              <p:nvPr/>
            </p:nvSpPr>
            <p:spPr>
              <a:xfrm rot="952906">
                <a:off x="444267" y="1473438"/>
                <a:ext cx="1562623" cy="2077220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6546" extrusionOk="0">
                    <a:moveTo>
                      <a:pt x="1" y="1"/>
                    </a:moveTo>
                    <a:lnTo>
                      <a:pt x="1" y="16546"/>
                    </a:lnTo>
                    <a:lnTo>
                      <a:pt x="12447" y="16546"/>
                    </a:lnTo>
                    <a:lnTo>
                      <a:pt x="12447" y="1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91;p25">
                <a:extLst>
                  <a:ext uri="{FF2B5EF4-FFF2-40B4-BE49-F238E27FC236}">
                    <a16:creationId xmlns:a16="http://schemas.microsoft.com/office/drawing/2014/main" id="{55E3E329-B866-A5BD-F015-998C85CBFDDA}"/>
                  </a:ext>
                </a:extLst>
              </p:cNvPr>
              <p:cNvSpPr/>
              <p:nvPr/>
            </p:nvSpPr>
            <p:spPr>
              <a:xfrm rot="952906">
                <a:off x="733286" y="1604964"/>
                <a:ext cx="1394271" cy="453584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3613" extrusionOk="0">
                    <a:moveTo>
                      <a:pt x="0" y="1"/>
                    </a:moveTo>
                    <a:lnTo>
                      <a:pt x="0" y="3613"/>
                    </a:lnTo>
                    <a:lnTo>
                      <a:pt x="11105" y="3613"/>
                    </a:lnTo>
                    <a:lnTo>
                      <a:pt x="11105" y="1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292;p25">
                <a:extLst>
                  <a:ext uri="{FF2B5EF4-FFF2-40B4-BE49-F238E27FC236}">
                    <a16:creationId xmlns:a16="http://schemas.microsoft.com/office/drawing/2014/main" id="{E47AD588-4C9B-90D7-A289-0983AD632860}"/>
                  </a:ext>
                </a:extLst>
              </p:cNvPr>
              <p:cNvSpPr/>
              <p:nvPr/>
            </p:nvSpPr>
            <p:spPr>
              <a:xfrm rot="952906">
                <a:off x="733183" y="1604949"/>
                <a:ext cx="1394271" cy="454337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3619" extrusionOk="0">
                    <a:moveTo>
                      <a:pt x="0" y="1"/>
                    </a:moveTo>
                    <a:lnTo>
                      <a:pt x="0" y="3618"/>
                    </a:lnTo>
                    <a:lnTo>
                      <a:pt x="826" y="1"/>
                    </a:lnTo>
                    <a:close/>
                    <a:moveTo>
                      <a:pt x="2253" y="1"/>
                    </a:moveTo>
                    <a:lnTo>
                      <a:pt x="1359" y="3618"/>
                    </a:lnTo>
                    <a:lnTo>
                      <a:pt x="2534" y="3618"/>
                    </a:lnTo>
                    <a:lnTo>
                      <a:pt x="3411" y="1"/>
                    </a:lnTo>
                    <a:close/>
                    <a:moveTo>
                      <a:pt x="4449" y="1"/>
                    </a:moveTo>
                    <a:lnTo>
                      <a:pt x="3583" y="3618"/>
                    </a:lnTo>
                    <a:lnTo>
                      <a:pt x="4357" y="3618"/>
                    </a:lnTo>
                    <a:lnTo>
                      <a:pt x="5171" y="1"/>
                    </a:lnTo>
                    <a:close/>
                    <a:moveTo>
                      <a:pt x="5556" y="1"/>
                    </a:moveTo>
                    <a:lnTo>
                      <a:pt x="4787" y="3618"/>
                    </a:lnTo>
                    <a:lnTo>
                      <a:pt x="6112" y="3618"/>
                    </a:lnTo>
                    <a:lnTo>
                      <a:pt x="6834" y="1"/>
                    </a:lnTo>
                    <a:close/>
                    <a:moveTo>
                      <a:pt x="7539" y="1"/>
                    </a:moveTo>
                    <a:lnTo>
                      <a:pt x="6834" y="3618"/>
                    </a:lnTo>
                    <a:lnTo>
                      <a:pt x="7539" y="3618"/>
                    </a:lnTo>
                    <a:lnTo>
                      <a:pt x="8187" y="1"/>
                    </a:lnTo>
                    <a:close/>
                    <a:moveTo>
                      <a:pt x="9087" y="1"/>
                    </a:moveTo>
                    <a:lnTo>
                      <a:pt x="8307" y="3618"/>
                    </a:lnTo>
                    <a:lnTo>
                      <a:pt x="9064" y="3618"/>
                    </a:lnTo>
                    <a:lnTo>
                      <a:pt x="9809" y="1"/>
                    </a:lnTo>
                    <a:close/>
                    <a:moveTo>
                      <a:pt x="10876" y="1"/>
                    </a:moveTo>
                    <a:lnTo>
                      <a:pt x="10251" y="3618"/>
                    </a:lnTo>
                    <a:lnTo>
                      <a:pt x="11105" y="3618"/>
                    </a:lnTo>
                    <a:lnTo>
                      <a:pt x="11105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293;p25">
                <a:extLst>
                  <a:ext uri="{FF2B5EF4-FFF2-40B4-BE49-F238E27FC236}">
                    <a16:creationId xmlns:a16="http://schemas.microsoft.com/office/drawing/2014/main" id="{65783D07-BA44-4A0C-8370-0D6FAE96A175}"/>
                  </a:ext>
                </a:extLst>
              </p:cNvPr>
              <p:cNvSpPr/>
              <p:nvPr/>
            </p:nvSpPr>
            <p:spPr>
              <a:xfrm rot="952906">
                <a:off x="603101" y="2157859"/>
                <a:ext cx="1354600" cy="262885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2094" extrusionOk="0">
                    <a:moveTo>
                      <a:pt x="0" y="1"/>
                    </a:moveTo>
                    <a:lnTo>
                      <a:pt x="0" y="2094"/>
                    </a:lnTo>
                    <a:lnTo>
                      <a:pt x="10790" y="2094"/>
                    </a:lnTo>
                    <a:lnTo>
                      <a:pt x="10790" y="1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94;p25">
                <a:extLst>
                  <a:ext uri="{FF2B5EF4-FFF2-40B4-BE49-F238E27FC236}">
                    <a16:creationId xmlns:a16="http://schemas.microsoft.com/office/drawing/2014/main" id="{7C873D63-9DF6-4BD2-0877-2099F8610042}"/>
                  </a:ext>
                </a:extLst>
              </p:cNvPr>
              <p:cNvSpPr/>
              <p:nvPr/>
            </p:nvSpPr>
            <p:spPr>
              <a:xfrm rot="952906">
                <a:off x="510222" y="2483990"/>
                <a:ext cx="1354600" cy="263513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2099" extrusionOk="0">
                    <a:moveTo>
                      <a:pt x="0" y="0"/>
                    </a:moveTo>
                    <a:lnTo>
                      <a:pt x="0" y="2098"/>
                    </a:lnTo>
                    <a:lnTo>
                      <a:pt x="10790" y="2098"/>
                    </a:lnTo>
                    <a:lnTo>
                      <a:pt x="10790" y="0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95;p25">
                <a:extLst>
                  <a:ext uri="{FF2B5EF4-FFF2-40B4-BE49-F238E27FC236}">
                    <a16:creationId xmlns:a16="http://schemas.microsoft.com/office/drawing/2014/main" id="{B9254F8C-8E31-B03F-38C5-8CCCFDDBE670}"/>
                  </a:ext>
                </a:extLst>
              </p:cNvPr>
              <p:cNvSpPr/>
              <p:nvPr/>
            </p:nvSpPr>
            <p:spPr>
              <a:xfrm rot="952906">
                <a:off x="417360" y="2810750"/>
                <a:ext cx="1354600" cy="26276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2093" extrusionOk="0">
                    <a:moveTo>
                      <a:pt x="0" y="0"/>
                    </a:moveTo>
                    <a:lnTo>
                      <a:pt x="0" y="2093"/>
                    </a:lnTo>
                    <a:lnTo>
                      <a:pt x="10790" y="2093"/>
                    </a:lnTo>
                    <a:lnTo>
                      <a:pt x="10790" y="0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96;p25">
                <a:extLst>
                  <a:ext uri="{FF2B5EF4-FFF2-40B4-BE49-F238E27FC236}">
                    <a16:creationId xmlns:a16="http://schemas.microsoft.com/office/drawing/2014/main" id="{0BF0D3BD-64DD-F4B9-3A3B-2692D5E58076}"/>
                  </a:ext>
                </a:extLst>
              </p:cNvPr>
              <p:cNvSpPr/>
              <p:nvPr/>
            </p:nvSpPr>
            <p:spPr>
              <a:xfrm rot="952906">
                <a:off x="324601" y="3136772"/>
                <a:ext cx="1354600" cy="26276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2093" extrusionOk="0">
                    <a:moveTo>
                      <a:pt x="0" y="0"/>
                    </a:moveTo>
                    <a:lnTo>
                      <a:pt x="0" y="2093"/>
                    </a:lnTo>
                    <a:lnTo>
                      <a:pt x="10790" y="2093"/>
                    </a:lnTo>
                    <a:lnTo>
                      <a:pt x="10790" y="0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97;p25">
                <a:extLst>
                  <a:ext uri="{FF2B5EF4-FFF2-40B4-BE49-F238E27FC236}">
                    <a16:creationId xmlns:a16="http://schemas.microsoft.com/office/drawing/2014/main" id="{6FCDD2E3-65BC-5EED-4970-E12FDCA7607B}"/>
                  </a:ext>
                </a:extLst>
              </p:cNvPr>
              <p:cNvSpPr/>
              <p:nvPr/>
            </p:nvSpPr>
            <p:spPr>
              <a:xfrm rot="952906">
                <a:off x="758649" y="1991924"/>
                <a:ext cx="82858" cy="138560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37" extrusionOk="0">
                    <a:moveTo>
                      <a:pt x="0" y="0"/>
                    </a:moveTo>
                    <a:lnTo>
                      <a:pt x="0" y="11036"/>
                    </a:lnTo>
                    <a:lnTo>
                      <a:pt x="660" y="11036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98;p25">
                <a:extLst>
                  <a:ext uri="{FF2B5EF4-FFF2-40B4-BE49-F238E27FC236}">
                    <a16:creationId xmlns:a16="http://schemas.microsoft.com/office/drawing/2014/main" id="{595E9A68-2E17-74A5-A7B4-1E69BCFA53DD}"/>
                  </a:ext>
                </a:extLst>
              </p:cNvPr>
              <p:cNvSpPr/>
              <p:nvPr/>
            </p:nvSpPr>
            <p:spPr>
              <a:xfrm rot="952906">
                <a:off x="1110997" y="2092172"/>
                <a:ext cx="82858" cy="138560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37" extrusionOk="0">
                    <a:moveTo>
                      <a:pt x="0" y="0"/>
                    </a:moveTo>
                    <a:lnTo>
                      <a:pt x="0" y="11036"/>
                    </a:lnTo>
                    <a:lnTo>
                      <a:pt x="660" y="11036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99;p25">
                <a:extLst>
                  <a:ext uri="{FF2B5EF4-FFF2-40B4-BE49-F238E27FC236}">
                    <a16:creationId xmlns:a16="http://schemas.microsoft.com/office/drawing/2014/main" id="{99E065E8-ADC3-B8A5-BDB2-C1BC41FAEE91}"/>
                  </a:ext>
                </a:extLst>
              </p:cNvPr>
              <p:cNvSpPr/>
              <p:nvPr/>
            </p:nvSpPr>
            <p:spPr>
              <a:xfrm rot="952906">
                <a:off x="1450182" y="2188676"/>
                <a:ext cx="82858" cy="1385609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037" extrusionOk="0">
                    <a:moveTo>
                      <a:pt x="1" y="0"/>
                    </a:moveTo>
                    <a:lnTo>
                      <a:pt x="1" y="11036"/>
                    </a:lnTo>
                    <a:lnTo>
                      <a:pt x="660" y="11036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300;p25">
                <a:extLst>
                  <a:ext uri="{FF2B5EF4-FFF2-40B4-BE49-F238E27FC236}">
                    <a16:creationId xmlns:a16="http://schemas.microsoft.com/office/drawing/2014/main" id="{B616E570-A916-C7A6-5618-73997CC92261}"/>
                  </a:ext>
                </a:extLst>
              </p:cNvPr>
              <p:cNvSpPr/>
              <p:nvPr/>
            </p:nvSpPr>
            <p:spPr>
              <a:xfrm rot="952906">
                <a:off x="764537" y="2047893"/>
                <a:ext cx="126" cy="1894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509" fill="none" extrusionOk="0">
                    <a:moveTo>
                      <a:pt x="1" y="0"/>
                    </a:moveTo>
                    <a:lnTo>
                      <a:pt x="1" y="1508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301;p25">
                <a:extLst>
                  <a:ext uri="{FF2B5EF4-FFF2-40B4-BE49-F238E27FC236}">
                    <a16:creationId xmlns:a16="http://schemas.microsoft.com/office/drawing/2014/main" id="{FD9BEFE6-2887-1710-B15B-DBFF06B954DA}"/>
                  </a:ext>
                </a:extLst>
              </p:cNvPr>
              <p:cNvSpPr/>
              <p:nvPr/>
            </p:nvSpPr>
            <p:spPr>
              <a:xfrm rot="952906">
                <a:off x="668154" y="2141934"/>
                <a:ext cx="185802" cy="12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" fill="none" extrusionOk="0">
                    <a:moveTo>
                      <a:pt x="0" y="0"/>
                    </a:moveTo>
                    <a:lnTo>
                      <a:pt x="1480" y="0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302;p25">
                <a:extLst>
                  <a:ext uri="{FF2B5EF4-FFF2-40B4-BE49-F238E27FC236}">
                    <a16:creationId xmlns:a16="http://schemas.microsoft.com/office/drawing/2014/main" id="{7D85DC91-49AE-6B3A-90EE-F32B841DDFA2}"/>
                  </a:ext>
                </a:extLst>
              </p:cNvPr>
              <p:cNvSpPr/>
              <p:nvPr/>
            </p:nvSpPr>
            <p:spPr>
              <a:xfrm rot="952906">
                <a:off x="1036701" y="2244845"/>
                <a:ext cx="172118" cy="126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" fill="none" extrusionOk="0">
                    <a:moveTo>
                      <a:pt x="0" y="0"/>
                    </a:moveTo>
                    <a:lnTo>
                      <a:pt x="1371" y="0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303;p25">
                <a:extLst>
                  <a:ext uri="{FF2B5EF4-FFF2-40B4-BE49-F238E27FC236}">
                    <a16:creationId xmlns:a16="http://schemas.microsoft.com/office/drawing/2014/main" id="{3B1518F2-0A6B-7329-5ECA-A80F1E015DD4}"/>
                  </a:ext>
                </a:extLst>
              </p:cNvPr>
              <p:cNvSpPr/>
              <p:nvPr/>
            </p:nvSpPr>
            <p:spPr>
              <a:xfrm rot="952906">
                <a:off x="591833" y="2386937"/>
                <a:ext cx="160568" cy="16420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08" fill="none" extrusionOk="0">
                    <a:moveTo>
                      <a:pt x="0" y="1308"/>
                    </a:moveTo>
                    <a:lnTo>
                      <a:pt x="1279" y="1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304;p25">
                <a:extLst>
                  <a:ext uri="{FF2B5EF4-FFF2-40B4-BE49-F238E27FC236}">
                    <a16:creationId xmlns:a16="http://schemas.microsoft.com/office/drawing/2014/main" id="{3D0A60F6-BACD-065A-F22D-BFD730508AB8}"/>
                  </a:ext>
                </a:extLst>
              </p:cNvPr>
              <p:cNvSpPr/>
              <p:nvPr/>
            </p:nvSpPr>
            <p:spPr>
              <a:xfrm rot="952906">
                <a:off x="591833" y="2386937"/>
                <a:ext cx="160568" cy="16420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308" fill="none" extrusionOk="0">
                    <a:moveTo>
                      <a:pt x="1279" y="13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305;p25">
                <a:extLst>
                  <a:ext uri="{FF2B5EF4-FFF2-40B4-BE49-F238E27FC236}">
                    <a16:creationId xmlns:a16="http://schemas.microsoft.com/office/drawing/2014/main" id="{6A3DDBC3-9F08-44FD-AE9F-BE500C989DC0}"/>
                  </a:ext>
                </a:extLst>
              </p:cNvPr>
              <p:cNvSpPr/>
              <p:nvPr/>
            </p:nvSpPr>
            <p:spPr>
              <a:xfrm rot="952906" flipV="1">
                <a:off x="954457" y="2495609"/>
                <a:ext cx="176606" cy="773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" fill="none" extrusionOk="0">
                    <a:moveTo>
                      <a:pt x="0" y="0"/>
                    </a:moveTo>
                    <a:lnTo>
                      <a:pt x="1371" y="0"/>
                    </a:lnTo>
                  </a:path>
                </a:pathLst>
              </a:custGeom>
              <a:solidFill>
                <a:schemeClr val="accent5"/>
              </a:solidFill>
              <a:ln w="7175" cap="flat" cmpd="sng">
                <a:solidFill>
                  <a:schemeClr val="bg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306;p25">
                <a:extLst>
                  <a:ext uri="{FF2B5EF4-FFF2-40B4-BE49-F238E27FC236}">
                    <a16:creationId xmlns:a16="http://schemas.microsoft.com/office/drawing/2014/main" id="{00DD035F-B577-57A4-687E-D845809EF60B}"/>
                  </a:ext>
                </a:extLst>
              </p:cNvPr>
              <p:cNvSpPr/>
              <p:nvPr/>
            </p:nvSpPr>
            <p:spPr>
              <a:xfrm rot="952906">
                <a:off x="1020198" y="2477591"/>
                <a:ext cx="57749" cy="44819"/>
              </a:xfrm>
              <a:custGeom>
                <a:avLst/>
                <a:gdLst/>
                <a:ahLst/>
                <a:cxnLst/>
                <a:rect l="l" t="t" r="r" b="b"/>
                <a:pathLst>
                  <a:path w="460" h="357" extrusionOk="0">
                    <a:moveTo>
                      <a:pt x="230" y="1"/>
                    </a:moveTo>
                    <a:cubicBezTo>
                      <a:pt x="1" y="1"/>
                      <a:pt x="1" y="356"/>
                      <a:pt x="230" y="356"/>
                    </a:cubicBezTo>
                    <a:cubicBezTo>
                      <a:pt x="459" y="356"/>
                      <a:pt x="459" y="1"/>
                      <a:pt x="2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307;p25">
                <a:extLst>
                  <a:ext uri="{FF2B5EF4-FFF2-40B4-BE49-F238E27FC236}">
                    <a16:creationId xmlns:a16="http://schemas.microsoft.com/office/drawing/2014/main" id="{17B6406D-B804-0524-2747-A89E3E2F0623}"/>
                  </a:ext>
                </a:extLst>
              </p:cNvPr>
              <p:cNvSpPr/>
              <p:nvPr/>
            </p:nvSpPr>
            <p:spPr>
              <a:xfrm rot="952906">
                <a:off x="979419" y="2620919"/>
                <a:ext cx="57749" cy="44819"/>
              </a:xfrm>
              <a:custGeom>
                <a:avLst/>
                <a:gdLst/>
                <a:ahLst/>
                <a:cxnLst/>
                <a:rect l="l" t="t" r="r" b="b"/>
                <a:pathLst>
                  <a:path w="460" h="357" extrusionOk="0">
                    <a:moveTo>
                      <a:pt x="230" y="1"/>
                    </a:moveTo>
                    <a:cubicBezTo>
                      <a:pt x="1" y="1"/>
                      <a:pt x="1" y="356"/>
                      <a:pt x="230" y="356"/>
                    </a:cubicBezTo>
                    <a:cubicBezTo>
                      <a:pt x="459" y="356"/>
                      <a:pt x="459" y="1"/>
                      <a:pt x="230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308;p25">
                <a:extLst>
                  <a:ext uri="{FF2B5EF4-FFF2-40B4-BE49-F238E27FC236}">
                    <a16:creationId xmlns:a16="http://schemas.microsoft.com/office/drawing/2014/main" id="{37D82C03-97B5-1BC5-7096-456C07531676}"/>
                  </a:ext>
                </a:extLst>
              </p:cNvPr>
              <p:cNvSpPr/>
              <p:nvPr/>
            </p:nvSpPr>
            <p:spPr>
              <a:xfrm rot="952906">
                <a:off x="1666217" y="2306155"/>
                <a:ext cx="270794" cy="262885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094" extrusionOk="0">
                    <a:moveTo>
                      <a:pt x="1" y="1"/>
                    </a:moveTo>
                    <a:lnTo>
                      <a:pt x="1" y="2094"/>
                    </a:lnTo>
                    <a:lnTo>
                      <a:pt x="2157" y="2094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309;p25">
                <a:extLst>
                  <a:ext uri="{FF2B5EF4-FFF2-40B4-BE49-F238E27FC236}">
                    <a16:creationId xmlns:a16="http://schemas.microsoft.com/office/drawing/2014/main" id="{5FA044D1-EDB4-7ADF-BCB1-23AEE316D0ED}"/>
                  </a:ext>
                </a:extLst>
              </p:cNvPr>
              <p:cNvSpPr/>
              <p:nvPr/>
            </p:nvSpPr>
            <p:spPr>
              <a:xfrm rot="952906">
                <a:off x="1573338" y="2632285"/>
                <a:ext cx="270794" cy="26351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099" extrusionOk="0">
                    <a:moveTo>
                      <a:pt x="1" y="0"/>
                    </a:moveTo>
                    <a:lnTo>
                      <a:pt x="1" y="2098"/>
                    </a:lnTo>
                    <a:lnTo>
                      <a:pt x="2157" y="2098"/>
                    </a:lnTo>
                    <a:lnTo>
                      <a:pt x="2157" y="0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310;p25">
                <a:extLst>
                  <a:ext uri="{FF2B5EF4-FFF2-40B4-BE49-F238E27FC236}">
                    <a16:creationId xmlns:a16="http://schemas.microsoft.com/office/drawing/2014/main" id="{7D64B142-C4E8-5DC1-703D-90BF0CD4E6D1}"/>
                  </a:ext>
                </a:extLst>
              </p:cNvPr>
              <p:cNvSpPr/>
              <p:nvPr/>
            </p:nvSpPr>
            <p:spPr>
              <a:xfrm rot="952906">
                <a:off x="1480476" y="2959046"/>
                <a:ext cx="270794" cy="26276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093" extrusionOk="0">
                    <a:moveTo>
                      <a:pt x="1" y="0"/>
                    </a:moveTo>
                    <a:lnTo>
                      <a:pt x="1" y="2093"/>
                    </a:lnTo>
                    <a:lnTo>
                      <a:pt x="2157" y="2093"/>
                    </a:lnTo>
                    <a:lnTo>
                      <a:pt x="2157" y="0"/>
                    </a:ln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6" name="Google Shape;311;p25">
              <a:extLst>
                <a:ext uri="{FF2B5EF4-FFF2-40B4-BE49-F238E27FC236}">
                  <a16:creationId xmlns:a16="http://schemas.microsoft.com/office/drawing/2014/main" id="{13065ACE-9857-5B59-DB10-0D73E275ACD7}"/>
                </a:ext>
              </a:extLst>
            </p:cNvPr>
            <p:cNvGrpSpPr/>
            <p:nvPr/>
          </p:nvGrpSpPr>
          <p:grpSpPr>
            <a:xfrm>
              <a:off x="540475" y="1471064"/>
              <a:ext cx="3346977" cy="2951461"/>
              <a:chOff x="157125" y="1471064"/>
              <a:chExt cx="3346977" cy="2951461"/>
            </a:xfrm>
          </p:grpSpPr>
          <p:sp>
            <p:nvSpPr>
              <p:cNvPr id="165" name="Google Shape;312;p25">
                <a:extLst>
                  <a:ext uri="{FF2B5EF4-FFF2-40B4-BE49-F238E27FC236}">
                    <a16:creationId xmlns:a16="http://schemas.microsoft.com/office/drawing/2014/main" id="{29FF50E6-780A-2E8C-4613-7E2A3AF215C9}"/>
                  </a:ext>
                </a:extLst>
              </p:cNvPr>
              <p:cNvSpPr/>
              <p:nvPr/>
            </p:nvSpPr>
            <p:spPr>
              <a:xfrm>
                <a:off x="1808075" y="4422471"/>
                <a:ext cx="1568664" cy="54"/>
              </a:xfrm>
              <a:custGeom>
                <a:avLst/>
                <a:gdLst/>
                <a:ahLst/>
                <a:cxnLst/>
                <a:rect l="l" t="t" r="r" b="b"/>
                <a:pathLst>
                  <a:path w="28849" h="1" fill="none" extrusionOk="0">
                    <a:moveTo>
                      <a:pt x="0" y="1"/>
                    </a:moveTo>
                    <a:lnTo>
                      <a:pt x="28849" y="1"/>
                    </a:lnTo>
                  </a:path>
                </a:pathLst>
              </a:custGeom>
              <a:noFill/>
              <a:ln w="5450" cap="rnd" cmpd="sng">
                <a:solidFill>
                  <a:schemeClr val="lt1"/>
                </a:solidFill>
                <a:prstDash val="solid"/>
                <a:miter lim="5733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313;p25">
                <a:extLst>
                  <a:ext uri="{FF2B5EF4-FFF2-40B4-BE49-F238E27FC236}">
                    <a16:creationId xmlns:a16="http://schemas.microsoft.com/office/drawing/2014/main" id="{D535A732-8E56-AD96-843F-9005C8F32180}"/>
                  </a:ext>
                </a:extLst>
              </p:cNvPr>
              <p:cNvSpPr/>
              <p:nvPr/>
            </p:nvSpPr>
            <p:spPr>
              <a:xfrm>
                <a:off x="1884875" y="1790173"/>
                <a:ext cx="267223" cy="2632328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384" extrusionOk="0">
                    <a:moveTo>
                      <a:pt x="0" y="1"/>
                    </a:moveTo>
                    <a:lnTo>
                      <a:pt x="0" y="33361"/>
                    </a:lnTo>
                    <a:lnTo>
                      <a:pt x="3388" y="33384"/>
                    </a:lnTo>
                    <a:lnTo>
                      <a:pt x="3388" y="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314;p25">
                <a:extLst>
                  <a:ext uri="{FF2B5EF4-FFF2-40B4-BE49-F238E27FC236}">
                    <a16:creationId xmlns:a16="http://schemas.microsoft.com/office/drawing/2014/main" id="{7EA08F80-4744-CD44-93F0-AD36612B0F3F}"/>
                  </a:ext>
                </a:extLst>
              </p:cNvPr>
              <p:cNvSpPr/>
              <p:nvPr/>
            </p:nvSpPr>
            <p:spPr>
              <a:xfrm>
                <a:off x="2267302" y="1471064"/>
                <a:ext cx="267696" cy="2951434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37431" extrusionOk="0">
                    <a:moveTo>
                      <a:pt x="0" y="0"/>
                    </a:moveTo>
                    <a:lnTo>
                      <a:pt x="0" y="37408"/>
                    </a:lnTo>
                    <a:lnTo>
                      <a:pt x="3394" y="37431"/>
                    </a:lnTo>
                    <a:lnTo>
                      <a:pt x="339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316;p25">
                <a:extLst>
                  <a:ext uri="{FF2B5EF4-FFF2-40B4-BE49-F238E27FC236}">
                    <a16:creationId xmlns:a16="http://schemas.microsoft.com/office/drawing/2014/main" id="{00CE688F-B6C0-D7AC-6854-94B7C22C97E8}"/>
                  </a:ext>
                </a:extLst>
              </p:cNvPr>
              <p:cNvSpPr/>
              <p:nvPr/>
            </p:nvSpPr>
            <p:spPr>
              <a:xfrm>
                <a:off x="3029475" y="3583118"/>
                <a:ext cx="474627" cy="132144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420" extrusionOk="0">
                    <a:moveTo>
                      <a:pt x="682" y="0"/>
                    </a:moveTo>
                    <a:cubicBezTo>
                      <a:pt x="304" y="0"/>
                      <a:pt x="0" y="304"/>
                      <a:pt x="0" y="683"/>
                    </a:cubicBezTo>
                    <a:lnTo>
                      <a:pt x="0" y="1737"/>
                    </a:lnTo>
                    <a:cubicBezTo>
                      <a:pt x="0" y="2116"/>
                      <a:pt x="304" y="2420"/>
                      <a:pt x="682" y="2420"/>
                    </a:cubicBezTo>
                    <a:lnTo>
                      <a:pt x="8015" y="2420"/>
                    </a:lnTo>
                    <a:cubicBezTo>
                      <a:pt x="8387" y="2420"/>
                      <a:pt x="8691" y="2116"/>
                      <a:pt x="8691" y="1737"/>
                    </a:cubicBezTo>
                    <a:lnTo>
                      <a:pt x="8691" y="683"/>
                    </a:lnTo>
                    <a:cubicBezTo>
                      <a:pt x="8691" y="304"/>
                      <a:pt x="8387" y="0"/>
                      <a:pt x="8015" y="0"/>
                    </a:cubicBez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317;p25">
                <a:extLst>
                  <a:ext uri="{FF2B5EF4-FFF2-40B4-BE49-F238E27FC236}">
                    <a16:creationId xmlns:a16="http://schemas.microsoft.com/office/drawing/2014/main" id="{88CDBC20-C823-FF67-0F39-98F9F15401DD}"/>
                  </a:ext>
                </a:extLst>
              </p:cNvPr>
              <p:cNvSpPr/>
              <p:nvPr/>
            </p:nvSpPr>
            <p:spPr>
              <a:xfrm>
                <a:off x="3029475" y="3795700"/>
                <a:ext cx="474627" cy="131816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414" extrusionOk="0">
                    <a:moveTo>
                      <a:pt x="1210" y="0"/>
                    </a:moveTo>
                    <a:cubicBezTo>
                      <a:pt x="545" y="0"/>
                      <a:pt x="0" y="539"/>
                      <a:pt x="0" y="1204"/>
                    </a:cubicBezTo>
                    <a:cubicBezTo>
                      <a:pt x="0" y="1875"/>
                      <a:pt x="545" y="2414"/>
                      <a:pt x="1210" y="2414"/>
                    </a:cubicBezTo>
                    <a:lnTo>
                      <a:pt x="7482" y="2414"/>
                    </a:lnTo>
                    <a:cubicBezTo>
                      <a:pt x="8152" y="2414"/>
                      <a:pt x="8691" y="1875"/>
                      <a:pt x="8691" y="1204"/>
                    </a:cubicBezTo>
                    <a:cubicBezTo>
                      <a:pt x="8691" y="539"/>
                      <a:pt x="8152" y="0"/>
                      <a:pt x="7482" y="0"/>
                    </a:cubicBez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318;p25">
                <a:extLst>
                  <a:ext uri="{FF2B5EF4-FFF2-40B4-BE49-F238E27FC236}">
                    <a16:creationId xmlns:a16="http://schemas.microsoft.com/office/drawing/2014/main" id="{8A16AE48-B46B-7021-9C1B-962E332D342E}"/>
                  </a:ext>
                </a:extLst>
              </p:cNvPr>
              <p:cNvSpPr/>
              <p:nvPr/>
            </p:nvSpPr>
            <p:spPr>
              <a:xfrm>
                <a:off x="3029475" y="4007954"/>
                <a:ext cx="474627" cy="131816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414" extrusionOk="0">
                    <a:moveTo>
                      <a:pt x="682" y="0"/>
                    </a:moveTo>
                    <a:cubicBezTo>
                      <a:pt x="304" y="0"/>
                      <a:pt x="0" y="304"/>
                      <a:pt x="0" y="677"/>
                    </a:cubicBezTo>
                    <a:lnTo>
                      <a:pt x="0" y="1737"/>
                    </a:lnTo>
                    <a:cubicBezTo>
                      <a:pt x="0" y="2110"/>
                      <a:pt x="304" y="2414"/>
                      <a:pt x="682" y="2414"/>
                    </a:cubicBezTo>
                    <a:lnTo>
                      <a:pt x="8015" y="2414"/>
                    </a:lnTo>
                    <a:cubicBezTo>
                      <a:pt x="8387" y="2414"/>
                      <a:pt x="8691" y="2110"/>
                      <a:pt x="8691" y="1737"/>
                    </a:cubicBezTo>
                    <a:lnTo>
                      <a:pt x="8691" y="677"/>
                    </a:lnTo>
                    <a:cubicBezTo>
                      <a:pt x="8691" y="304"/>
                      <a:pt x="8387" y="0"/>
                      <a:pt x="8015" y="0"/>
                    </a:cubicBez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319;p25">
                <a:extLst>
                  <a:ext uri="{FF2B5EF4-FFF2-40B4-BE49-F238E27FC236}">
                    <a16:creationId xmlns:a16="http://schemas.microsoft.com/office/drawing/2014/main" id="{CD89E651-52B6-73B5-BC47-9251A93C1DD0}"/>
                  </a:ext>
                </a:extLst>
              </p:cNvPr>
              <p:cNvSpPr/>
              <p:nvPr/>
            </p:nvSpPr>
            <p:spPr>
              <a:xfrm>
                <a:off x="3029475" y="4220153"/>
                <a:ext cx="474627" cy="131871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2415" extrusionOk="0">
                    <a:moveTo>
                      <a:pt x="1210" y="1"/>
                    </a:moveTo>
                    <a:cubicBezTo>
                      <a:pt x="545" y="1"/>
                      <a:pt x="0" y="540"/>
                      <a:pt x="0" y="1211"/>
                    </a:cubicBezTo>
                    <a:cubicBezTo>
                      <a:pt x="0" y="1876"/>
                      <a:pt x="545" y="2415"/>
                      <a:pt x="1210" y="2415"/>
                    </a:cubicBezTo>
                    <a:lnTo>
                      <a:pt x="7482" y="2415"/>
                    </a:lnTo>
                    <a:cubicBezTo>
                      <a:pt x="8152" y="2415"/>
                      <a:pt x="8691" y="1876"/>
                      <a:pt x="8691" y="1211"/>
                    </a:cubicBezTo>
                    <a:cubicBezTo>
                      <a:pt x="8691" y="540"/>
                      <a:pt x="8152" y="1"/>
                      <a:pt x="7482" y="1"/>
                    </a:cubicBezTo>
                    <a:close/>
                  </a:path>
                </a:pathLst>
              </a:custGeom>
              <a:solidFill>
                <a:srgbClr val="98444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72" name="Google Shape;320;p25">
                <a:extLst>
                  <a:ext uri="{FF2B5EF4-FFF2-40B4-BE49-F238E27FC236}">
                    <a16:creationId xmlns:a16="http://schemas.microsoft.com/office/drawing/2014/main" id="{0D8640A6-2FB6-693A-2BEA-D14F166DC408}"/>
                  </a:ext>
                </a:extLst>
              </p:cNvPr>
              <p:cNvGrpSpPr/>
              <p:nvPr/>
            </p:nvGrpSpPr>
            <p:grpSpPr>
              <a:xfrm>
                <a:off x="157125" y="1994772"/>
                <a:ext cx="2586730" cy="2427752"/>
                <a:chOff x="23775" y="1461372"/>
                <a:chExt cx="2586730" cy="2427752"/>
              </a:xfrm>
            </p:grpSpPr>
            <p:sp>
              <p:nvSpPr>
                <p:cNvPr id="173" name="Google Shape;321;p25">
                  <a:extLst>
                    <a:ext uri="{FF2B5EF4-FFF2-40B4-BE49-F238E27FC236}">
                      <a16:creationId xmlns:a16="http://schemas.microsoft.com/office/drawing/2014/main" id="{EC473882-C176-9CD9-75C3-FD23348B6B8E}"/>
                    </a:ext>
                  </a:extLst>
                </p:cNvPr>
                <p:cNvSpPr/>
                <p:nvPr/>
              </p:nvSpPr>
              <p:spPr>
                <a:xfrm>
                  <a:off x="1091900" y="3121293"/>
                  <a:ext cx="445620" cy="612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3" h="10773" extrusionOk="0">
                      <a:moveTo>
                        <a:pt x="0" y="1"/>
                      </a:moveTo>
                      <a:lnTo>
                        <a:pt x="0" y="10773"/>
                      </a:lnTo>
                      <a:lnTo>
                        <a:pt x="7843" y="10773"/>
                      </a:lnTo>
                      <a:lnTo>
                        <a:pt x="784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" name="Google Shape;322;p25">
                  <a:extLst>
                    <a:ext uri="{FF2B5EF4-FFF2-40B4-BE49-F238E27FC236}">
                      <a16:creationId xmlns:a16="http://schemas.microsoft.com/office/drawing/2014/main" id="{5590F208-C9FE-AB97-9CEB-3E46190A0063}"/>
                    </a:ext>
                  </a:extLst>
                </p:cNvPr>
                <p:cNvSpPr/>
                <p:nvPr/>
              </p:nvSpPr>
              <p:spPr>
                <a:xfrm>
                  <a:off x="653775" y="3708273"/>
                  <a:ext cx="1336859" cy="90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9" h="1595" extrusionOk="0">
                      <a:moveTo>
                        <a:pt x="499" y="0"/>
                      </a:moveTo>
                      <a:cubicBezTo>
                        <a:pt x="224" y="0"/>
                        <a:pt x="6" y="224"/>
                        <a:pt x="0" y="493"/>
                      </a:cubicBezTo>
                      <a:lnTo>
                        <a:pt x="0" y="1594"/>
                      </a:lnTo>
                      <a:lnTo>
                        <a:pt x="23528" y="1594"/>
                      </a:lnTo>
                      <a:lnTo>
                        <a:pt x="23528" y="499"/>
                      </a:lnTo>
                      <a:cubicBezTo>
                        <a:pt x="23528" y="224"/>
                        <a:pt x="23305" y="0"/>
                        <a:pt x="2303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5" name="Google Shape;323;p25">
                  <a:extLst>
                    <a:ext uri="{FF2B5EF4-FFF2-40B4-BE49-F238E27FC236}">
                      <a16:creationId xmlns:a16="http://schemas.microsoft.com/office/drawing/2014/main" id="{1CAD3874-9A02-E181-8F26-76B92756BD52}"/>
                    </a:ext>
                  </a:extLst>
                </p:cNvPr>
                <p:cNvSpPr/>
                <p:nvPr/>
              </p:nvSpPr>
              <p:spPr>
                <a:xfrm>
                  <a:off x="653775" y="3708273"/>
                  <a:ext cx="1336859" cy="90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9" h="1595" extrusionOk="0">
                      <a:moveTo>
                        <a:pt x="6937" y="0"/>
                      </a:moveTo>
                      <a:lnTo>
                        <a:pt x="22657" y="436"/>
                      </a:lnTo>
                      <a:cubicBezTo>
                        <a:pt x="22760" y="442"/>
                        <a:pt x="22840" y="522"/>
                        <a:pt x="22840" y="625"/>
                      </a:cubicBezTo>
                      <a:cubicBezTo>
                        <a:pt x="22840" y="723"/>
                        <a:pt x="22754" y="809"/>
                        <a:pt x="22651" y="809"/>
                      </a:cubicBezTo>
                      <a:lnTo>
                        <a:pt x="0" y="883"/>
                      </a:lnTo>
                      <a:lnTo>
                        <a:pt x="0" y="1594"/>
                      </a:lnTo>
                      <a:lnTo>
                        <a:pt x="23528" y="1594"/>
                      </a:lnTo>
                      <a:lnTo>
                        <a:pt x="23528" y="889"/>
                      </a:lnTo>
                      <a:cubicBezTo>
                        <a:pt x="23528" y="396"/>
                        <a:pt x="23133" y="0"/>
                        <a:pt x="226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6" name="Google Shape;324;p25">
                  <a:extLst>
                    <a:ext uri="{FF2B5EF4-FFF2-40B4-BE49-F238E27FC236}">
                      <a16:creationId xmlns:a16="http://schemas.microsoft.com/office/drawing/2014/main" id="{C38B8C75-0A79-77B6-0DA5-37DB10571A59}"/>
                    </a:ext>
                  </a:extLst>
                </p:cNvPr>
                <p:cNvSpPr/>
                <p:nvPr/>
              </p:nvSpPr>
              <p:spPr>
                <a:xfrm>
                  <a:off x="536161" y="3790034"/>
                  <a:ext cx="1602992" cy="9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13" h="1744" extrusionOk="0">
                      <a:moveTo>
                        <a:pt x="1743" y="0"/>
                      </a:moveTo>
                      <a:cubicBezTo>
                        <a:pt x="780" y="0"/>
                        <a:pt x="1" y="780"/>
                        <a:pt x="1" y="1743"/>
                      </a:cubicBezTo>
                      <a:lnTo>
                        <a:pt x="28213" y="1743"/>
                      </a:lnTo>
                      <a:cubicBezTo>
                        <a:pt x="28213" y="780"/>
                        <a:pt x="27433" y="0"/>
                        <a:pt x="2647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7" name="Google Shape;325;p25">
                  <a:extLst>
                    <a:ext uri="{FF2B5EF4-FFF2-40B4-BE49-F238E27FC236}">
                      <a16:creationId xmlns:a16="http://schemas.microsoft.com/office/drawing/2014/main" id="{B9C7F7B2-9C8B-BD43-BDA4-1DAC786BACD1}"/>
                    </a:ext>
                  </a:extLst>
                </p:cNvPr>
                <p:cNvSpPr/>
                <p:nvPr/>
              </p:nvSpPr>
              <p:spPr>
                <a:xfrm>
                  <a:off x="23775" y="1461372"/>
                  <a:ext cx="2586730" cy="1740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27" h="30632" extrusionOk="0">
                      <a:moveTo>
                        <a:pt x="1445" y="0"/>
                      </a:moveTo>
                      <a:cubicBezTo>
                        <a:pt x="648" y="0"/>
                        <a:pt x="1" y="642"/>
                        <a:pt x="1" y="1445"/>
                      </a:cubicBezTo>
                      <a:lnTo>
                        <a:pt x="1" y="29193"/>
                      </a:lnTo>
                      <a:cubicBezTo>
                        <a:pt x="1" y="29990"/>
                        <a:pt x="648" y="30632"/>
                        <a:pt x="1445" y="30632"/>
                      </a:cubicBezTo>
                      <a:lnTo>
                        <a:pt x="44082" y="30632"/>
                      </a:lnTo>
                      <a:cubicBezTo>
                        <a:pt x="44884" y="30632"/>
                        <a:pt x="45526" y="29990"/>
                        <a:pt x="45526" y="29193"/>
                      </a:cubicBezTo>
                      <a:lnTo>
                        <a:pt x="45526" y="1445"/>
                      </a:lnTo>
                      <a:cubicBezTo>
                        <a:pt x="45526" y="642"/>
                        <a:pt x="44884" y="0"/>
                        <a:pt x="44082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8" name="Google Shape;326;p25">
                  <a:extLst>
                    <a:ext uri="{FF2B5EF4-FFF2-40B4-BE49-F238E27FC236}">
                      <a16:creationId xmlns:a16="http://schemas.microsoft.com/office/drawing/2014/main" id="{B0180204-3F29-5CF6-8455-B043F9E6C0CE}"/>
                    </a:ext>
                  </a:extLst>
                </p:cNvPr>
                <p:cNvSpPr/>
                <p:nvPr/>
              </p:nvSpPr>
              <p:spPr>
                <a:xfrm>
                  <a:off x="122809" y="1560405"/>
                  <a:ext cx="2376619" cy="148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29" h="26063" extrusionOk="0">
                      <a:moveTo>
                        <a:pt x="843" y="0"/>
                      </a:moveTo>
                      <a:cubicBezTo>
                        <a:pt x="379" y="0"/>
                        <a:pt x="0" y="378"/>
                        <a:pt x="0" y="843"/>
                      </a:cubicBezTo>
                      <a:lnTo>
                        <a:pt x="0" y="25219"/>
                      </a:lnTo>
                      <a:cubicBezTo>
                        <a:pt x="0" y="25690"/>
                        <a:pt x="379" y="26062"/>
                        <a:pt x="843" y="26062"/>
                      </a:cubicBezTo>
                      <a:lnTo>
                        <a:pt x="40986" y="26062"/>
                      </a:lnTo>
                      <a:cubicBezTo>
                        <a:pt x="41456" y="26062"/>
                        <a:pt x="41828" y="25690"/>
                        <a:pt x="41828" y="25219"/>
                      </a:cubicBezTo>
                      <a:lnTo>
                        <a:pt x="41828" y="843"/>
                      </a:lnTo>
                      <a:cubicBezTo>
                        <a:pt x="41828" y="378"/>
                        <a:pt x="41456" y="0"/>
                        <a:pt x="4098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" name="Google Shape;327;p25">
                  <a:extLst>
                    <a:ext uri="{FF2B5EF4-FFF2-40B4-BE49-F238E27FC236}">
                      <a16:creationId xmlns:a16="http://schemas.microsoft.com/office/drawing/2014/main" id="{7E970058-F5A9-8371-D47E-CB0B83F07FF0}"/>
                    </a:ext>
                  </a:extLst>
                </p:cNvPr>
                <p:cNvSpPr/>
                <p:nvPr/>
              </p:nvSpPr>
              <p:spPr>
                <a:xfrm>
                  <a:off x="1262581" y="3072771"/>
                  <a:ext cx="97442" cy="9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709" extrusionOk="0">
                      <a:moveTo>
                        <a:pt x="854" y="0"/>
                      </a:moveTo>
                      <a:cubicBezTo>
                        <a:pt x="384" y="0"/>
                        <a:pt x="0" y="384"/>
                        <a:pt x="0" y="855"/>
                      </a:cubicBezTo>
                      <a:cubicBezTo>
                        <a:pt x="0" y="1325"/>
                        <a:pt x="384" y="1709"/>
                        <a:pt x="854" y="1709"/>
                      </a:cubicBezTo>
                      <a:cubicBezTo>
                        <a:pt x="1330" y="1709"/>
                        <a:pt x="1714" y="1325"/>
                        <a:pt x="1714" y="855"/>
                      </a:cubicBezTo>
                      <a:cubicBezTo>
                        <a:pt x="1714" y="384"/>
                        <a:pt x="1330" y="0"/>
                        <a:pt x="8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" name="Google Shape;328;p25">
                  <a:extLst>
                    <a:ext uri="{FF2B5EF4-FFF2-40B4-BE49-F238E27FC236}">
                      <a16:creationId xmlns:a16="http://schemas.microsoft.com/office/drawing/2014/main" id="{6A041909-287D-0064-6511-9E039CC2E6C6}"/>
                    </a:ext>
                  </a:extLst>
                </p:cNvPr>
                <p:cNvSpPr/>
                <p:nvPr/>
              </p:nvSpPr>
              <p:spPr>
                <a:xfrm>
                  <a:off x="1762581" y="2258748"/>
                  <a:ext cx="590277" cy="56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9" h="9996" extrusionOk="0">
                      <a:moveTo>
                        <a:pt x="5393" y="2363"/>
                      </a:moveTo>
                      <a:cubicBezTo>
                        <a:pt x="5732" y="2363"/>
                        <a:pt x="6074" y="2428"/>
                        <a:pt x="6398" y="2563"/>
                      </a:cubicBezTo>
                      <a:cubicBezTo>
                        <a:pt x="7384" y="2970"/>
                        <a:pt x="8026" y="3933"/>
                        <a:pt x="8026" y="5000"/>
                      </a:cubicBezTo>
                      <a:cubicBezTo>
                        <a:pt x="8026" y="6450"/>
                        <a:pt x="6845" y="7631"/>
                        <a:pt x="5389" y="7631"/>
                      </a:cubicBezTo>
                      <a:cubicBezTo>
                        <a:pt x="4329" y="7631"/>
                        <a:pt x="3366" y="6989"/>
                        <a:pt x="2958" y="6003"/>
                      </a:cubicBezTo>
                      <a:cubicBezTo>
                        <a:pt x="2551" y="5023"/>
                        <a:pt x="2775" y="3888"/>
                        <a:pt x="3532" y="3137"/>
                      </a:cubicBezTo>
                      <a:cubicBezTo>
                        <a:pt x="4034" y="2630"/>
                        <a:pt x="4708" y="2363"/>
                        <a:pt x="5393" y="2363"/>
                      </a:cubicBezTo>
                      <a:close/>
                      <a:moveTo>
                        <a:pt x="5389" y="1"/>
                      </a:moveTo>
                      <a:cubicBezTo>
                        <a:pt x="3371" y="1"/>
                        <a:pt x="1548" y="1216"/>
                        <a:pt x="774" y="3085"/>
                      </a:cubicBezTo>
                      <a:cubicBezTo>
                        <a:pt x="0" y="4954"/>
                        <a:pt x="430" y="7104"/>
                        <a:pt x="1858" y="8531"/>
                      </a:cubicBezTo>
                      <a:cubicBezTo>
                        <a:pt x="2813" y="9487"/>
                        <a:pt x="4092" y="9995"/>
                        <a:pt x="5393" y="9995"/>
                      </a:cubicBezTo>
                      <a:cubicBezTo>
                        <a:pt x="6037" y="9995"/>
                        <a:pt x="6686" y="9871"/>
                        <a:pt x="7304" y="9615"/>
                      </a:cubicBezTo>
                      <a:cubicBezTo>
                        <a:pt x="9173" y="8841"/>
                        <a:pt x="10388" y="7018"/>
                        <a:pt x="10388" y="5000"/>
                      </a:cubicBezTo>
                      <a:cubicBezTo>
                        <a:pt x="10388" y="2236"/>
                        <a:pt x="8153" y="1"/>
                        <a:pt x="5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" name="Google Shape;329;p25">
                  <a:extLst>
                    <a:ext uri="{FF2B5EF4-FFF2-40B4-BE49-F238E27FC236}">
                      <a16:creationId xmlns:a16="http://schemas.microsoft.com/office/drawing/2014/main" id="{797D5EB8-DAA5-DB9B-8D31-DA679726A8BA}"/>
                    </a:ext>
                  </a:extLst>
                </p:cNvPr>
                <p:cNvSpPr/>
                <p:nvPr/>
              </p:nvSpPr>
              <p:spPr>
                <a:xfrm>
                  <a:off x="1944342" y="2171476"/>
                  <a:ext cx="218918" cy="229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4037" extrusionOk="0">
                      <a:moveTo>
                        <a:pt x="2275" y="1"/>
                      </a:moveTo>
                      <a:cubicBezTo>
                        <a:pt x="1431" y="1"/>
                        <a:pt x="581" y="142"/>
                        <a:pt x="0" y="367"/>
                      </a:cubicBezTo>
                      <a:lnTo>
                        <a:pt x="1365" y="4036"/>
                      </a:lnTo>
                      <a:cubicBezTo>
                        <a:pt x="1667" y="3948"/>
                        <a:pt x="1961" y="3899"/>
                        <a:pt x="2247" y="3899"/>
                      </a:cubicBezTo>
                      <a:cubicBezTo>
                        <a:pt x="2465" y="3899"/>
                        <a:pt x="2678" y="3928"/>
                        <a:pt x="2884" y="3990"/>
                      </a:cubicBezTo>
                      <a:lnTo>
                        <a:pt x="3853" y="201"/>
                      </a:lnTo>
                      <a:cubicBezTo>
                        <a:pt x="3382" y="62"/>
                        <a:pt x="2830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" name="Google Shape;330;p25">
                  <a:extLst>
                    <a:ext uri="{FF2B5EF4-FFF2-40B4-BE49-F238E27FC236}">
                      <a16:creationId xmlns:a16="http://schemas.microsoft.com/office/drawing/2014/main" id="{846350FD-163D-D1F0-CE83-A716CF8A5187}"/>
                    </a:ext>
                  </a:extLst>
                </p:cNvPr>
                <p:cNvSpPr/>
                <p:nvPr/>
              </p:nvSpPr>
              <p:spPr>
                <a:xfrm>
                  <a:off x="1688320" y="2526528"/>
                  <a:ext cx="283122" cy="247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" h="4358" extrusionOk="0">
                      <a:moveTo>
                        <a:pt x="86" y="0"/>
                      </a:moveTo>
                      <a:cubicBezTo>
                        <a:pt x="0" y="1525"/>
                        <a:pt x="453" y="3113"/>
                        <a:pt x="1399" y="4357"/>
                      </a:cubicBezTo>
                      <a:lnTo>
                        <a:pt x="4982" y="2282"/>
                      </a:lnTo>
                      <a:cubicBezTo>
                        <a:pt x="4260" y="1651"/>
                        <a:pt x="4036" y="866"/>
                        <a:pt x="4065" y="0"/>
                      </a:cubicBezTo>
                      <a:close/>
                    </a:path>
                  </a:pathLst>
                </a:custGeom>
                <a:solidFill>
                  <a:srgbClr val="984447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3" name="Google Shape;331;p25">
                  <a:extLst>
                    <a:ext uri="{FF2B5EF4-FFF2-40B4-BE49-F238E27FC236}">
                      <a16:creationId xmlns:a16="http://schemas.microsoft.com/office/drawing/2014/main" id="{F43D0D03-3D40-9419-ECA9-7A2D2A1F3A3B}"/>
                    </a:ext>
                  </a:extLst>
                </p:cNvPr>
                <p:cNvSpPr/>
                <p:nvPr/>
              </p:nvSpPr>
              <p:spPr>
                <a:xfrm>
                  <a:off x="2097126" y="2659083"/>
                  <a:ext cx="188293" cy="2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4582" extrusionOk="0">
                      <a:moveTo>
                        <a:pt x="0" y="539"/>
                      </a:moveTo>
                      <a:cubicBezTo>
                        <a:pt x="0" y="539"/>
                        <a:pt x="0" y="539"/>
                        <a:pt x="0" y="539"/>
                      </a:cubicBezTo>
                      <a:cubicBezTo>
                        <a:pt x="0" y="539"/>
                        <a:pt x="0" y="539"/>
                        <a:pt x="0" y="539"/>
                      </a:cubicBezTo>
                      <a:close/>
                      <a:moveTo>
                        <a:pt x="1164" y="0"/>
                      </a:moveTo>
                      <a:cubicBezTo>
                        <a:pt x="826" y="276"/>
                        <a:pt x="424" y="459"/>
                        <a:pt x="0" y="539"/>
                      </a:cubicBezTo>
                      <a:lnTo>
                        <a:pt x="0" y="539"/>
                      </a:lnTo>
                      <a:cubicBezTo>
                        <a:pt x="0" y="539"/>
                        <a:pt x="0" y="539"/>
                        <a:pt x="0" y="539"/>
                      </a:cubicBezTo>
                      <a:cubicBezTo>
                        <a:pt x="29" y="539"/>
                        <a:pt x="447" y="4581"/>
                        <a:pt x="447" y="4581"/>
                      </a:cubicBezTo>
                      <a:cubicBezTo>
                        <a:pt x="1416" y="4449"/>
                        <a:pt x="2494" y="4042"/>
                        <a:pt x="3314" y="3446"/>
                      </a:cubicBezTo>
                      <a:lnTo>
                        <a:pt x="1164" y="0"/>
                      </a:lnTo>
                      <a:close/>
                    </a:path>
                  </a:pathLst>
                </a:custGeom>
                <a:solidFill>
                  <a:srgbClr val="F19C79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4" name="Google Shape;332;p25">
                  <a:extLst>
                    <a:ext uri="{FF2B5EF4-FFF2-40B4-BE49-F238E27FC236}">
                      <a16:creationId xmlns:a16="http://schemas.microsoft.com/office/drawing/2014/main" id="{6403E38B-87A9-5021-1014-CD6F456F0E36}"/>
                    </a:ext>
                  </a:extLst>
                </p:cNvPr>
                <p:cNvSpPr/>
                <p:nvPr/>
              </p:nvSpPr>
              <p:spPr>
                <a:xfrm>
                  <a:off x="2162922" y="2599482"/>
                  <a:ext cx="257383" cy="25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0" h="4490" extrusionOk="0">
                      <a:moveTo>
                        <a:pt x="780" y="0"/>
                      </a:moveTo>
                      <a:cubicBezTo>
                        <a:pt x="614" y="407"/>
                        <a:pt x="344" y="769"/>
                        <a:pt x="0" y="1049"/>
                      </a:cubicBezTo>
                      <a:lnTo>
                        <a:pt x="2150" y="4489"/>
                      </a:lnTo>
                      <a:cubicBezTo>
                        <a:pt x="3188" y="3732"/>
                        <a:pt x="4019" y="2764"/>
                        <a:pt x="4529" y="1439"/>
                      </a:cubicBezTo>
                      <a:lnTo>
                        <a:pt x="780" y="0"/>
                      </a:lnTo>
                      <a:close/>
                    </a:path>
                  </a:pathLst>
                </a:custGeom>
                <a:solidFill>
                  <a:srgbClr val="9CFFFA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5" name="Google Shape;333;p25">
                  <a:extLst>
                    <a:ext uri="{FF2B5EF4-FFF2-40B4-BE49-F238E27FC236}">
                      <a16:creationId xmlns:a16="http://schemas.microsoft.com/office/drawing/2014/main" id="{31DF0C98-DF16-8F58-8232-EDEEAC39691D}"/>
                    </a:ext>
                  </a:extLst>
                </p:cNvPr>
                <p:cNvSpPr/>
                <p:nvPr/>
              </p:nvSpPr>
              <p:spPr>
                <a:xfrm>
                  <a:off x="1461274" y="2278293"/>
                  <a:ext cx="54090" cy="46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815" extrusionOk="0">
                      <a:moveTo>
                        <a:pt x="545" y="1"/>
                      </a:moveTo>
                      <a:cubicBezTo>
                        <a:pt x="184" y="1"/>
                        <a:pt x="0" y="436"/>
                        <a:pt x="258" y="694"/>
                      </a:cubicBezTo>
                      <a:cubicBezTo>
                        <a:pt x="340" y="778"/>
                        <a:pt x="441" y="815"/>
                        <a:pt x="541" y="815"/>
                      </a:cubicBezTo>
                      <a:cubicBezTo>
                        <a:pt x="750" y="815"/>
                        <a:pt x="952" y="652"/>
                        <a:pt x="952" y="408"/>
                      </a:cubicBezTo>
                      <a:cubicBezTo>
                        <a:pt x="952" y="184"/>
                        <a:pt x="768" y="1"/>
                        <a:pt x="545" y="1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6" name="Google Shape;334;p25">
                  <a:extLst>
                    <a:ext uri="{FF2B5EF4-FFF2-40B4-BE49-F238E27FC236}">
                      <a16:creationId xmlns:a16="http://schemas.microsoft.com/office/drawing/2014/main" id="{35C8A05A-DC8F-E3DD-4290-AE01F16AE06E}"/>
                    </a:ext>
                  </a:extLst>
                </p:cNvPr>
                <p:cNvSpPr/>
                <p:nvPr/>
              </p:nvSpPr>
              <p:spPr>
                <a:xfrm>
                  <a:off x="1461274" y="2360394"/>
                  <a:ext cx="54090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813" extrusionOk="0">
                      <a:moveTo>
                        <a:pt x="545" y="0"/>
                      </a:moveTo>
                      <a:cubicBezTo>
                        <a:pt x="184" y="0"/>
                        <a:pt x="0" y="436"/>
                        <a:pt x="258" y="694"/>
                      </a:cubicBezTo>
                      <a:cubicBezTo>
                        <a:pt x="340" y="776"/>
                        <a:pt x="441" y="812"/>
                        <a:pt x="541" y="812"/>
                      </a:cubicBezTo>
                      <a:cubicBezTo>
                        <a:pt x="750" y="812"/>
                        <a:pt x="952" y="652"/>
                        <a:pt x="952" y="407"/>
                      </a:cubicBezTo>
                      <a:cubicBezTo>
                        <a:pt x="952" y="178"/>
                        <a:pt x="768" y="0"/>
                        <a:pt x="545" y="0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7" name="Google Shape;335;p25">
                  <a:extLst>
                    <a:ext uri="{FF2B5EF4-FFF2-40B4-BE49-F238E27FC236}">
                      <a16:creationId xmlns:a16="http://schemas.microsoft.com/office/drawing/2014/main" id="{58CCF4EA-1AB3-2A86-5F8E-B348DBFACEA2}"/>
                    </a:ext>
                  </a:extLst>
                </p:cNvPr>
                <p:cNvSpPr/>
                <p:nvPr/>
              </p:nvSpPr>
              <p:spPr>
                <a:xfrm>
                  <a:off x="1461274" y="2448972"/>
                  <a:ext cx="54090" cy="4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816" extrusionOk="0">
                      <a:moveTo>
                        <a:pt x="545" y="1"/>
                      </a:moveTo>
                      <a:cubicBezTo>
                        <a:pt x="184" y="1"/>
                        <a:pt x="0" y="436"/>
                        <a:pt x="258" y="694"/>
                      </a:cubicBezTo>
                      <a:cubicBezTo>
                        <a:pt x="340" y="778"/>
                        <a:pt x="441" y="815"/>
                        <a:pt x="540" y="815"/>
                      </a:cubicBezTo>
                      <a:cubicBezTo>
                        <a:pt x="747" y="815"/>
                        <a:pt x="948" y="652"/>
                        <a:pt x="952" y="408"/>
                      </a:cubicBezTo>
                      <a:cubicBezTo>
                        <a:pt x="952" y="184"/>
                        <a:pt x="768" y="1"/>
                        <a:pt x="545" y="1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8" name="Google Shape;336;p25">
                  <a:extLst>
                    <a:ext uri="{FF2B5EF4-FFF2-40B4-BE49-F238E27FC236}">
                      <a16:creationId xmlns:a16="http://schemas.microsoft.com/office/drawing/2014/main" id="{EC9A93AF-5F27-FCB8-0BE0-9D9BE0D70203}"/>
                    </a:ext>
                  </a:extLst>
                </p:cNvPr>
                <p:cNvSpPr/>
                <p:nvPr/>
              </p:nvSpPr>
              <p:spPr>
                <a:xfrm>
                  <a:off x="1461274" y="2537892"/>
                  <a:ext cx="54090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813" extrusionOk="0">
                      <a:moveTo>
                        <a:pt x="545" y="1"/>
                      </a:moveTo>
                      <a:cubicBezTo>
                        <a:pt x="184" y="1"/>
                        <a:pt x="0" y="436"/>
                        <a:pt x="258" y="694"/>
                      </a:cubicBezTo>
                      <a:cubicBezTo>
                        <a:pt x="340" y="776"/>
                        <a:pt x="441" y="813"/>
                        <a:pt x="541" y="813"/>
                      </a:cubicBezTo>
                      <a:cubicBezTo>
                        <a:pt x="750" y="813"/>
                        <a:pt x="952" y="652"/>
                        <a:pt x="952" y="408"/>
                      </a:cubicBezTo>
                      <a:cubicBezTo>
                        <a:pt x="952" y="184"/>
                        <a:pt x="768" y="1"/>
                        <a:pt x="545" y="1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9" name="Google Shape;337;p25">
                  <a:extLst>
                    <a:ext uri="{FF2B5EF4-FFF2-40B4-BE49-F238E27FC236}">
                      <a16:creationId xmlns:a16="http://schemas.microsoft.com/office/drawing/2014/main" id="{8DEC43E9-56B9-C879-6658-82C18624217F}"/>
                    </a:ext>
                  </a:extLst>
                </p:cNvPr>
                <p:cNvSpPr/>
                <p:nvPr/>
              </p:nvSpPr>
              <p:spPr>
                <a:xfrm>
                  <a:off x="1577524" y="1657108"/>
                  <a:ext cx="183464" cy="1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9" h="2765" extrusionOk="0">
                      <a:moveTo>
                        <a:pt x="1826" y="615"/>
                      </a:moveTo>
                      <a:cubicBezTo>
                        <a:pt x="2226" y="615"/>
                        <a:pt x="2609" y="925"/>
                        <a:pt x="2609" y="1394"/>
                      </a:cubicBezTo>
                      <a:cubicBezTo>
                        <a:pt x="2609" y="1824"/>
                        <a:pt x="2260" y="2174"/>
                        <a:pt x="1830" y="2174"/>
                      </a:cubicBezTo>
                      <a:cubicBezTo>
                        <a:pt x="1136" y="2174"/>
                        <a:pt x="792" y="1337"/>
                        <a:pt x="1279" y="844"/>
                      </a:cubicBezTo>
                      <a:cubicBezTo>
                        <a:pt x="1439" y="686"/>
                        <a:pt x="1634" y="615"/>
                        <a:pt x="1826" y="615"/>
                      </a:cubicBezTo>
                      <a:close/>
                      <a:moveTo>
                        <a:pt x="1847" y="1"/>
                      </a:moveTo>
                      <a:cubicBezTo>
                        <a:pt x="614" y="1"/>
                        <a:pt x="1" y="1486"/>
                        <a:pt x="872" y="2357"/>
                      </a:cubicBezTo>
                      <a:cubicBezTo>
                        <a:pt x="1152" y="2639"/>
                        <a:pt x="1497" y="2765"/>
                        <a:pt x="1836" y="2765"/>
                      </a:cubicBezTo>
                      <a:cubicBezTo>
                        <a:pt x="2546" y="2765"/>
                        <a:pt x="3229" y="2213"/>
                        <a:pt x="3229" y="1382"/>
                      </a:cubicBezTo>
                      <a:cubicBezTo>
                        <a:pt x="3229" y="620"/>
                        <a:pt x="2609" y="1"/>
                        <a:pt x="18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0" name="Google Shape;338;p25">
                  <a:extLst>
                    <a:ext uri="{FF2B5EF4-FFF2-40B4-BE49-F238E27FC236}">
                      <a16:creationId xmlns:a16="http://schemas.microsoft.com/office/drawing/2014/main" id="{AF0CD6AF-A98E-2D8C-39F7-337FD01DC4F7}"/>
                    </a:ext>
                  </a:extLst>
                </p:cNvPr>
                <p:cNvSpPr/>
                <p:nvPr/>
              </p:nvSpPr>
              <p:spPr>
                <a:xfrm>
                  <a:off x="1658661" y="1649722"/>
                  <a:ext cx="97101" cy="69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" h="1221" extrusionOk="0">
                      <a:moveTo>
                        <a:pt x="359" y="0"/>
                      </a:moveTo>
                      <a:cubicBezTo>
                        <a:pt x="242" y="0"/>
                        <a:pt x="122" y="10"/>
                        <a:pt x="0" y="28"/>
                      </a:cubicBezTo>
                      <a:lnTo>
                        <a:pt x="241" y="865"/>
                      </a:lnTo>
                      <a:cubicBezTo>
                        <a:pt x="264" y="863"/>
                        <a:pt x="286" y="863"/>
                        <a:pt x="308" y="863"/>
                      </a:cubicBezTo>
                      <a:cubicBezTo>
                        <a:pt x="572" y="863"/>
                        <a:pt x="799" y="961"/>
                        <a:pt x="958" y="1220"/>
                      </a:cubicBezTo>
                      <a:lnTo>
                        <a:pt x="1709" y="796"/>
                      </a:lnTo>
                      <a:cubicBezTo>
                        <a:pt x="1479" y="240"/>
                        <a:pt x="956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984447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1" name="Google Shape;339;p25">
                  <a:extLst>
                    <a:ext uri="{FF2B5EF4-FFF2-40B4-BE49-F238E27FC236}">
                      <a16:creationId xmlns:a16="http://schemas.microsoft.com/office/drawing/2014/main" id="{18E75509-00D0-BF66-A4FC-D691CE926C9A}"/>
                    </a:ext>
                  </a:extLst>
                </p:cNvPr>
                <p:cNvSpPr/>
                <p:nvPr/>
              </p:nvSpPr>
              <p:spPr>
                <a:xfrm>
                  <a:off x="1704570" y="1694892"/>
                  <a:ext cx="74317" cy="10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1905" extrusionOk="0">
                      <a:moveTo>
                        <a:pt x="901" y="1"/>
                      </a:moveTo>
                      <a:lnTo>
                        <a:pt x="150" y="425"/>
                      </a:lnTo>
                      <a:cubicBezTo>
                        <a:pt x="299" y="574"/>
                        <a:pt x="287" y="1090"/>
                        <a:pt x="1" y="1256"/>
                      </a:cubicBezTo>
                      <a:lnTo>
                        <a:pt x="563" y="1904"/>
                      </a:lnTo>
                      <a:cubicBezTo>
                        <a:pt x="1176" y="1440"/>
                        <a:pt x="1308" y="643"/>
                        <a:pt x="9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2" name="Google Shape;340;p25">
                  <a:extLst>
                    <a:ext uri="{FF2B5EF4-FFF2-40B4-BE49-F238E27FC236}">
                      <a16:creationId xmlns:a16="http://schemas.microsoft.com/office/drawing/2014/main" id="{3E2954ED-D9F8-2E93-BC54-46B366AE9D28}"/>
                    </a:ext>
                  </a:extLst>
                </p:cNvPr>
                <p:cNvSpPr/>
                <p:nvPr/>
              </p:nvSpPr>
              <p:spPr>
                <a:xfrm>
                  <a:off x="2014058" y="1658756"/>
                  <a:ext cx="181475" cy="15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4" h="2737" extrusionOk="0">
                      <a:moveTo>
                        <a:pt x="1803" y="609"/>
                      </a:moveTo>
                      <a:cubicBezTo>
                        <a:pt x="2200" y="609"/>
                        <a:pt x="2580" y="917"/>
                        <a:pt x="2580" y="1382"/>
                      </a:cubicBezTo>
                      <a:cubicBezTo>
                        <a:pt x="2580" y="1806"/>
                        <a:pt x="2236" y="2156"/>
                        <a:pt x="1806" y="2156"/>
                      </a:cubicBezTo>
                      <a:cubicBezTo>
                        <a:pt x="1124" y="2156"/>
                        <a:pt x="780" y="1319"/>
                        <a:pt x="1261" y="837"/>
                      </a:cubicBezTo>
                      <a:cubicBezTo>
                        <a:pt x="1419" y="680"/>
                        <a:pt x="1613" y="609"/>
                        <a:pt x="1803" y="609"/>
                      </a:cubicBezTo>
                      <a:close/>
                      <a:moveTo>
                        <a:pt x="1823" y="0"/>
                      </a:moveTo>
                      <a:cubicBezTo>
                        <a:pt x="608" y="0"/>
                        <a:pt x="0" y="1474"/>
                        <a:pt x="860" y="2334"/>
                      </a:cubicBezTo>
                      <a:cubicBezTo>
                        <a:pt x="1138" y="2612"/>
                        <a:pt x="1480" y="2736"/>
                        <a:pt x="1816" y="2736"/>
                      </a:cubicBezTo>
                      <a:cubicBezTo>
                        <a:pt x="2519" y="2736"/>
                        <a:pt x="3193" y="2191"/>
                        <a:pt x="3193" y="1365"/>
                      </a:cubicBezTo>
                      <a:cubicBezTo>
                        <a:pt x="3193" y="608"/>
                        <a:pt x="2580" y="0"/>
                        <a:pt x="1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3" name="Google Shape;341;p25">
                  <a:extLst>
                    <a:ext uri="{FF2B5EF4-FFF2-40B4-BE49-F238E27FC236}">
                      <a16:creationId xmlns:a16="http://schemas.microsoft.com/office/drawing/2014/main" id="{C9179778-3A33-E236-4AFD-D45D575CFBBE}"/>
                    </a:ext>
                  </a:extLst>
                </p:cNvPr>
                <p:cNvSpPr/>
                <p:nvPr/>
              </p:nvSpPr>
              <p:spPr>
                <a:xfrm>
                  <a:off x="2130308" y="1666256"/>
                  <a:ext cx="80226" cy="7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314" extrusionOk="0">
                      <a:moveTo>
                        <a:pt x="373" y="0"/>
                      </a:moveTo>
                      <a:lnTo>
                        <a:pt x="1" y="516"/>
                      </a:lnTo>
                      <a:lnTo>
                        <a:pt x="534" y="1250"/>
                      </a:lnTo>
                      <a:lnTo>
                        <a:pt x="1147" y="1313"/>
                      </a:lnTo>
                      <a:cubicBezTo>
                        <a:pt x="1411" y="1038"/>
                        <a:pt x="1147" y="17"/>
                        <a:pt x="373" y="0"/>
                      </a:cubicBezTo>
                      <a:close/>
                    </a:path>
                  </a:pathLst>
                </a:custGeom>
                <a:solidFill>
                  <a:srgbClr val="4A6B7C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4" name="Google Shape;342;p25">
                  <a:extLst>
                    <a:ext uri="{FF2B5EF4-FFF2-40B4-BE49-F238E27FC236}">
                      <a16:creationId xmlns:a16="http://schemas.microsoft.com/office/drawing/2014/main" id="{04271C3A-BF61-1B96-E30F-7F39A3A092CD}"/>
                    </a:ext>
                  </a:extLst>
                </p:cNvPr>
                <p:cNvSpPr/>
                <p:nvPr/>
              </p:nvSpPr>
              <p:spPr>
                <a:xfrm>
                  <a:off x="2231331" y="1658529"/>
                  <a:ext cx="181816" cy="15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" h="2740" extrusionOk="0">
                      <a:moveTo>
                        <a:pt x="1824" y="583"/>
                      </a:moveTo>
                      <a:cubicBezTo>
                        <a:pt x="2013" y="583"/>
                        <a:pt x="2205" y="652"/>
                        <a:pt x="2362" y="807"/>
                      </a:cubicBezTo>
                      <a:cubicBezTo>
                        <a:pt x="2849" y="1294"/>
                        <a:pt x="2505" y="2126"/>
                        <a:pt x="1817" y="2126"/>
                      </a:cubicBezTo>
                      <a:cubicBezTo>
                        <a:pt x="1387" y="2126"/>
                        <a:pt x="1043" y="1782"/>
                        <a:pt x="1043" y="1357"/>
                      </a:cubicBezTo>
                      <a:cubicBezTo>
                        <a:pt x="1043" y="891"/>
                        <a:pt x="1426" y="583"/>
                        <a:pt x="1824" y="583"/>
                      </a:cubicBezTo>
                      <a:close/>
                      <a:moveTo>
                        <a:pt x="1823" y="0"/>
                      </a:moveTo>
                      <a:cubicBezTo>
                        <a:pt x="1487" y="0"/>
                        <a:pt x="1144" y="126"/>
                        <a:pt x="866" y="406"/>
                      </a:cubicBezTo>
                      <a:cubicBezTo>
                        <a:pt x="0" y="1266"/>
                        <a:pt x="613" y="2739"/>
                        <a:pt x="1829" y="2739"/>
                      </a:cubicBezTo>
                      <a:cubicBezTo>
                        <a:pt x="2586" y="2739"/>
                        <a:pt x="3199" y="2126"/>
                        <a:pt x="3199" y="1369"/>
                      </a:cubicBezTo>
                      <a:cubicBezTo>
                        <a:pt x="3199" y="547"/>
                        <a:pt x="2525" y="0"/>
                        <a:pt x="1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5" name="Google Shape;343;p25">
                  <a:extLst>
                    <a:ext uri="{FF2B5EF4-FFF2-40B4-BE49-F238E27FC236}">
                      <a16:creationId xmlns:a16="http://schemas.microsoft.com/office/drawing/2014/main" id="{27427E0D-5E5F-D3CC-4FE7-8917927BD48B}"/>
                    </a:ext>
                  </a:extLst>
                </p:cNvPr>
                <p:cNvSpPr/>
                <p:nvPr/>
              </p:nvSpPr>
              <p:spPr>
                <a:xfrm>
                  <a:off x="1796217" y="1658756"/>
                  <a:ext cx="181702" cy="155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8" h="2737" extrusionOk="0">
                      <a:moveTo>
                        <a:pt x="1808" y="609"/>
                      </a:moveTo>
                      <a:cubicBezTo>
                        <a:pt x="2204" y="609"/>
                        <a:pt x="2584" y="917"/>
                        <a:pt x="2584" y="1382"/>
                      </a:cubicBezTo>
                      <a:cubicBezTo>
                        <a:pt x="2584" y="1806"/>
                        <a:pt x="2240" y="2156"/>
                        <a:pt x="1810" y="2156"/>
                      </a:cubicBezTo>
                      <a:cubicBezTo>
                        <a:pt x="1122" y="2156"/>
                        <a:pt x="778" y="1319"/>
                        <a:pt x="1266" y="837"/>
                      </a:cubicBezTo>
                      <a:cubicBezTo>
                        <a:pt x="1424" y="680"/>
                        <a:pt x="1617" y="609"/>
                        <a:pt x="1808" y="609"/>
                      </a:cubicBezTo>
                      <a:close/>
                      <a:moveTo>
                        <a:pt x="1821" y="0"/>
                      </a:moveTo>
                      <a:cubicBezTo>
                        <a:pt x="604" y="0"/>
                        <a:pt x="0" y="1475"/>
                        <a:pt x="859" y="2334"/>
                      </a:cubicBezTo>
                      <a:cubicBezTo>
                        <a:pt x="1137" y="2612"/>
                        <a:pt x="1480" y="2736"/>
                        <a:pt x="1816" y="2736"/>
                      </a:cubicBezTo>
                      <a:cubicBezTo>
                        <a:pt x="2521" y="2736"/>
                        <a:pt x="3198" y="2191"/>
                        <a:pt x="3198" y="1365"/>
                      </a:cubicBezTo>
                      <a:cubicBezTo>
                        <a:pt x="3198" y="608"/>
                        <a:pt x="2584" y="0"/>
                        <a:pt x="1828" y="0"/>
                      </a:cubicBezTo>
                      <a:cubicBezTo>
                        <a:pt x="1825" y="0"/>
                        <a:pt x="1823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6" name="Google Shape;344;p25">
                  <a:extLst>
                    <a:ext uri="{FF2B5EF4-FFF2-40B4-BE49-F238E27FC236}">
                      <a16:creationId xmlns:a16="http://schemas.microsoft.com/office/drawing/2014/main" id="{E2322E3A-B72D-76B0-4E6F-85FDA1C84A41}"/>
                    </a:ext>
                  </a:extLst>
                </p:cNvPr>
                <p:cNvSpPr/>
                <p:nvPr/>
              </p:nvSpPr>
              <p:spPr>
                <a:xfrm>
                  <a:off x="1936501" y="1719039"/>
                  <a:ext cx="59431" cy="6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1131" extrusionOk="0">
                      <a:moveTo>
                        <a:pt x="694" y="0"/>
                      </a:moveTo>
                      <a:lnTo>
                        <a:pt x="98" y="149"/>
                      </a:lnTo>
                      <a:lnTo>
                        <a:pt x="1" y="722"/>
                      </a:lnTo>
                      <a:lnTo>
                        <a:pt x="459" y="1118"/>
                      </a:lnTo>
                      <a:cubicBezTo>
                        <a:pt x="486" y="1126"/>
                        <a:pt x="512" y="1130"/>
                        <a:pt x="537" y="1130"/>
                      </a:cubicBezTo>
                      <a:cubicBezTo>
                        <a:pt x="939" y="1130"/>
                        <a:pt x="1045" y="92"/>
                        <a:pt x="6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7" name="Google Shape;345;p25">
                  <a:extLst>
                    <a:ext uri="{FF2B5EF4-FFF2-40B4-BE49-F238E27FC236}">
                      <a16:creationId xmlns:a16="http://schemas.microsoft.com/office/drawing/2014/main" id="{33D76C6D-D85D-ADF9-C551-124148A3EAFB}"/>
                    </a:ext>
                  </a:extLst>
                </p:cNvPr>
                <p:cNvSpPr/>
                <p:nvPr/>
              </p:nvSpPr>
              <p:spPr>
                <a:xfrm>
                  <a:off x="1492183" y="1854208"/>
                  <a:ext cx="79544" cy="79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1394" extrusionOk="0">
                      <a:moveTo>
                        <a:pt x="700" y="0"/>
                      </a:moveTo>
                      <a:cubicBezTo>
                        <a:pt x="310" y="0"/>
                        <a:pt x="1" y="310"/>
                        <a:pt x="1" y="700"/>
                      </a:cubicBezTo>
                      <a:cubicBezTo>
                        <a:pt x="1" y="1084"/>
                        <a:pt x="310" y="1393"/>
                        <a:pt x="700" y="1393"/>
                      </a:cubicBezTo>
                      <a:cubicBezTo>
                        <a:pt x="1084" y="1393"/>
                        <a:pt x="1400" y="1084"/>
                        <a:pt x="1400" y="700"/>
                      </a:cubicBezTo>
                      <a:cubicBezTo>
                        <a:pt x="1400" y="310"/>
                        <a:pt x="1084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984447"/>
                </a:solidFill>
                <a:ln>
                  <a:solidFill>
                    <a:srgbClr val="984447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8" name="Google Shape;346;p25">
                  <a:extLst>
                    <a:ext uri="{FF2B5EF4-FFF2-40B4-BE49-F238E27FC236}">
                      <a16:creationId xmlns:a16="http://schemas.microsoft.com/office/drawing/2014/main" id="{3C3ED0C7-DB55-9181-D2CE-E8E9721508AD}"/>
                    </a:ext>
                  </a:extLst>
                </p:cNvPr>
                <p:cNvSpPr/>
                <p:nvPr/>
              </p:nvSpPr>
              <p:spPr>
                <a:xfrm>
                  <a:off x="1492183" y="1984831"/>
                  <a:ext cx="79544" cy="79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" h="1394" extrusionOk="0">
                      <a:moveTo>
                        <a:pt x="700" y="0"/>
                      </a:moveTo>
                      <a:cubicBezTo>
                        <a:pt x="310" y="0"/>
                        <a:pt x="1" y="310"/>
                        <a:pt x="1" y="700"/>
                      </a:cubicBezTo>
                      <a:cubicBezTo>
                        <a:pt x="1" y="1084"/>
                        <a:pt x="310" y="1393"/>
                        <a:pt x="700" y="1393"/>
                      </a:cubicBezTo>
                      <a:cubicBezTo>
                        <a:pt x="1084" y="1393"/>
                        <a:pt x="1400" y="1084"/>
                        <a:pt x="1400" y="700"/>
                      </a:cubicBezTo>
                      <a:cubicBezTo>
                        <a:pt x="1400" y="310"/>
                        <a:pt x="1084" y="0"/>
                        <a:pt x="700" y="0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solidFill>
                    <a:srgbClr val="37505B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9" name="Google Shape;347;p25">
                  <a:extLst>
                    <a:ext uri="{FF2B5EF4-FFF2-40B4-BE49-F238E27FC236}">
                      <a16:creationId xmlns:a16="http://schemas.microsoft.com/office/drawing/2014/main" id="{18C75C61-65A1-0696-6C4B-3A008140FA6A}"/>
                    </a:ext>
                  </a:extLst>
                </p:cNvPr>
                <p:cNvSpPr/>
                <p:nvPr/>
              </p:nvSpPr>
              <p:spPr>
                <a:xfrm>
                  <a:off x="1503945" y="2887091"/>
                  <a:ext cx="478233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17" h="1" fill="none" extrusionOk="0">
                      <a:moveTo>
                        <a:pt x="0" y="1"/>
                      </a:moveTo>
                      <a:lnTo>
                        <a:pt x="8416" y="1"/>
                      </a:lnTo>
                    </a:path>
                  </a:pathLst>
                </a:custGeom>
                <a:solidFill>
                  <a:schemeClr val="accent3"/>
                </a:solidFill>
                <a:ln w="5450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0" name="Google Shape;348;p25">
                  <a:extLst>
                    <a:ext uri="{FF2B5EF4-FFF2-40B4-BE49-F238E27FC236}">
                      <a16:creationId xmlns:a16="http://schemas.microsoft.com/office/drawing/2014/main" id="{92C7ABAE-2BD1-9DCC-68EF-70EE0CFD9156}"/>
                    </a:ext>
                  </a:extLst>
                </p:cNvPr>
                <p:cNvSpPr/>
                <p:nvPr/>
              </p:nvSpPr>
              <p:spPr>
                <a:xfrm>
                  <a:off x="1503945" y="2939875"/>
                  <a:ext cx="89481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1" fill="none" extrusionOk="0">
                      <a:moveTo>
                        <a:pt x="0" y="0"/>
                      </a:moveTo>
                      <a:lnTo>
                        <a:pt x="15749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1" name="Google Shape;349;p25">
                  <a:extLst>
                    <a:ext uri="{FF2B5EF4-FFF2-40B4-BE49-F238E27FC236}">
                      <a16:creationId xmlns:a16="http://schemas.microsoft.com/office/drawing/2014/main" id="{314D6402-99BD-D2B3-38E5-9D7E54DC0B3B}"/>
                    </a:ext>
                  </a:extLst>
                </p:cNvPr>
                <p:cNvSpPr/>
                <p:nvPr/>
              </p:nvSpPr>
              <p:spPr>
                <a:xfrm>
                  <a:off x="1503945" y="2977317"/>
                  <a:ext cx="89481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9" h="1" fill="none" extrusionOk="0">
                      <a:moveTo>
                        <a:pt x="0" y="1"/>
                      </a:moveTo>
                      <a:lnTo>
                        <a:pt x="15749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2" name="Google Shape;350;p25">
                  <a:extLst>
                    <a:ext uri="{FF2B5EF4-FFF2-40B4-BE49-F238E27FC236}">
                      <a16:creationId xmlns:a16="http://schemas.microsoft.com/office/drawing/2014/main" id="{E2712544-257B-8052-5238-64CBFB4B7B26}"/>
                    </a:ext>
                  </a:extLst>
                </p:cNvPr>
                <p:cNvSpPr/>
                <p:nvPr/>
              </p:nvSpPr>
              <p:spPr>
                <a:xfrm>
                  <a:off x="2301331" y="2902375"/>
                  <a:ext cx="97442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" fill="none" extrusionOk="0">
                      <a:moveTo>
                        <a:pt x="1" y="1"/>
                      </a:moveTo>
                      <a:lnTo>
                        <a:pt x="1715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3" name="Google Shape;351;p25">
                  <a:extLst>
                    <a:ext uri="{FF2B5EF4-FFF2-40B4-BE49-F238E27FC236}">
                      <a16:creationId xmlns:a16="http://schemas.microsoft.com/office/drawing/2014/main" id="{EDF30B5B-B616-5F7D-1D26-4F308C51E0B0}"/>
                    </a:ext>
                  </a:extLst>
                </p:cNvPr>
                <p:cNvSpPr/>
                <p:nvPr/>
              </p:nvSpPr>
              <p:spPr>
                <a:xfrm>
                  <a:off x="2335535" y="2866580"/>
                  <a:ext cx="63238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" fill="none" extrusionOk="0">
                      <a:moveTo>
                        <a:pt x="1113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4" name="Google Shape;352;p25">
                  <a:extLst>
                    <a:ext uri="{FF2B5EF4-FFF2-40B4-BE49-F238E27FC236}">
                      <a16:creationId xmlns:a16="http://schemas.microsoft.com/office/drawing/2014/main" id="{70ADC252-405D-B307-6A81-24C55EEB39C2}"/>
                    </a:ext>
                  </a:extLst>
                </p:cNvPr>
                <p:cNvSpPr/>
                <p:nvPr/>
              </p:nvSpPr>
              <p:spPr>
                <a:xfrm>
                  <a:off x="1551843" y="2301417"/>
                  <a:ext cx="204941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1" fill="none" extrusionOk="0">
                      <a:moveTo>
                        <a:pt x="0" y="1"/>
                      </a:moveTo>
                      <a:lnTo>
                        <a:pt x="3606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5" name="Google Shape;353;p25">
                  <a:extLst>
                    <a:ext uri="{FF2B5EF4-FFF2-40B4-BE49-F238E27FC236}">
                      <a16:creationId xmlns:a16="http://schemas.microsoft.com/office/drawing/2014/main" id="{CB64EA06-5F15-D81F-DD41-E5F6DFE3F198}"/>
                    </a:ext>
                  </a:extLst>
                </p:cNvPr>
                <p:cNvSpPr/>
                <p:nvPr/>
              </p:nvSpPr>
              <p:spPr>
                <a:xfrm>
                  <a:off x="1551843" y="2383519"/>
                  <a:ext cx="204941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1" fill="none" extrusionOk="0">
                      <a:moveTo>
                        <a:pt x="0" y="0"/>
                      </a:moveTo>
                      <a:lnTo>
                        <a:pt x="3606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6" name="Google Shape;354;p25">
                  <a:extLst>
                    <a:ext uri="{FF2B5EF4-FFF2-40B4-BE49-F238E27FC236}">
                      <a16:creationId xmlns:a16="http://schemas.microsoft.com/office/drawing/2014/main" id="{BA4E70BA-3FDD-5F68-0263-7E218BDAE65F}"/>
                    </a:ext>
                  </a:extLst>
                </p:cNvPr>
                <p:cNvSpPr/>
                <p:nvPr/>
              </p:nvSpPr>
              <p:spPr>
                <a:xfrm>
                  <a:off x="1551843" y="2472097"/>
                  <a:ext cx="204941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1" fill="none" extrusionOk="0">
                      <a:moveTo>
                        <a:pt x="0" y="1"/>
                      </a:moveTo>
                      <a:lnTo>
                        <a:pt x="3606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7" name="Google Shape;355;p25">
                  <a:extLst>
                    <a:ext uri="{FF2B5EF4-FFF2-40B4-BE49-F238E27FC236}">
                      <a16:creationId xmlns:a16="http://schemas.microsoft.com/office/drawing/2014/main" id="{A3BB24FA-1FBB-F790-AE62-867F0DFE4988}"/>
                    </a:ext>
                  </a:extLst>
                </p:cNvPr>
                <p:cNvSpPr/>
                <p:nvPr/>
              </p:nvSpPr>
              <p:spPr>
                <a:xfrm>
                  <a:off x="1551843" y="2561016"/>
                  <a:ext cx="102612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" fill="none" extrusionOk="0">
                      <a:moveTo>
                        <a:pt x="0" y="1"/>
                      </a:moveTo>
                      <a:lnTo>
                        <a:pt x="1806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8" name="Google Shape;356;p25">
                  <a:extLst>
                    <a:ext uri="{FF2B5EF4-FFF2-40B4-BE49-F238E27FC236}">
                      <a16:creationId xmlns:a16="http://schemas.microsoft.com/office/drawing/2014/main" id="{A48C63CA-9F9B-A8A9-D72F-D252EE070867}"/>
                    </a:ext>
                  </a:extLst>
                </p:cNvPr>
                <p:cNvSpPr/>
                <p:nvPr/>
              </p:nvSpPr>
              <p:spPr>
                <a:xfrm>
                  <a:off x="1613377" y="1879264"/>
                  <a:ext cx="678230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7" h="1" fill="none" extrusionOk="0">
                      <a:moveTo>
                        <a:pt x="1" y="1"/>
                      </a:moveTo>
                      <a:lnTo>
                        <a:pt x="11937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9" name="Google Shape;357;p25">
                  <a:extLst>
                    <a:ext uri="{FF2B5EF4-FFF2-40B4-BE49-F238E27FC236}">
                      <a16:creationId xmlns:a16="http://schemas.microsoft.com/office/drawing/2014/main" id="{F9D50D0B-C4A5-86C7-CA24-2563888EC6D5}"/>
                    </a:ext>
                  </a:extLst>
                </p:cNvPr>
                <p:cNvSpPr/>
                <p:nvPr/>
              </p:nvSpPr>
              <p:spPr>
                <a:xfrm>
                  <a:off x="1613377" y="1916707"/>
                  <a:ext cx="64436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" fill="none" extrusionOk="0">
                      <a:moveTo>
                        <a:pt x="1" y="1"/>
                      </a:moveTo>
                      <a:lnTo>
                        <a:pt x="11340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0" name="Google Shape;358;p25">
                  <a:extLst>
                    <a:ext uri="{FF2B5EF4-FFF2-40B4-BE49-F238E27FC236}">
                      <a16:creationId xmlns:a16="http://schemas.microsoft.com/office/drawing/2014/main" id="{5F8CF4C9-8AE6-E207-2607-D4326E60941C}"/>
                    </a:ext>
                  </a:extLst>
                </p:cNvPr>
                <p:cNvSpPr/>
                <p:nvPr/>
              </p:nvSpPr>
              <p:spPr>
                <a:xfrm>
                  <a:off x="1613377" y="1953240"/>
                  <a:ext cx="64436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" fill="none" extrusionOk="0">
                      <a:moveTo>
                        <a:pt x="1" y="0"/>
                      </a:moveTo>
                      <a:lnTo>
                        <a:pt x="11340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1" name="Google Shape;359;p25">
                  <a:extLst>
                    <a:ext uri="{FF2B5EF4-FFF2-40B4-BE49-F238E27FC236}">
                      <a16:creationId xmlns:a16="http://schemas.microsoft.com/office/drawing/2014/main" id="{DD997A40-9B83-66FB-758E-6FBF694B5749}"/>
                    </a:ext>
                  </a:extLst>
                </p:cNvPr>
                <p:cNvSpPr/>
                <p:nvPr/>
              </p:nvSpPr>
              <p:spPr>
                <a:xfrm>
                  <a:off x="1613377" y="2017046"/>
                  <a:ext cx="678230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7" h="1" fill="none" extrusionOk="0">
                      <a:moveTo>
                        <a:pt x="1" y="1"/>
                      </a:moveTo>
                      <a:lnTo>
                        <a:pt x="11937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2" name="Google Shape;360;p25">
                  <a:extLst>
                    <a:ext uri="{FF2B5EF4-FFF2-40B4-BE49-F238E27FC236}">
                      <a16:creationId xmlns:a16="http://schemas.microsoft.com/office/drawing/2014/main" id="{93FDB454-7FCF-590D-25BA-80091211BF35}"/>
                    </a:ext>
                  </a:extLst>
                </p:cNvPr>
                <p:cNvSpPr/>
                <p:nvPr/>
              </p:nvSpPr>
              <p:spPr>
                <a:xfrm>
                  <a:off x="1613377" y="2054830"/>
                  <a:ext cx="64436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" fill="none" extrusionOk="0">
                      <a:moveTo>
                        <a:pt x="1" y="1"/>
                      </a:moveTo>
                      <a:lnTo>
                        <a:pt x="11340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3" name="Google Shape;361;p25">
                  <a:extLst>
                    <a:ext uri="{FF2B5EF4-FFF2-40B4-BE49-F238E27FC236}">
                      <a16:creationId xmlns:a16="http://schemas.microsoft.com/office/drawing/2014/main" id="{9CC1F576-401B-AF3E-934D-FA2D30856251}"/>
                    </a:ext>
                  </a:extLst>
                </p:cNvPr>
                <p:cNvSpPr/>
                <p:nvPr/>
              </p:nvSpPr>
              <p:spPr>
                <a:xfrm>
                  <a:off x="1613377" y="2091023"/>
                  <a:ext cx="64436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" fill="none" extrusionOk="0">
                      <a:moveTo>
                        <a:pt x="1" y="0"/>
                      </a:moveTo>
                      <a:lnTo>
                        <a:pt x="11340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4" name="Google Shape;362;p25">
                  <a:extLst>
                    <a:ext uri="{FF2B5EF4-FFF2-40B4-BE49-F238E27FC236}">
                      <a16:creationId xmlns:a16="http://schemas.microsoft.com/office/drawing/2014/main" id="{75113396-0F02-2643-FF23-42D0C46987FF}"/>
                    </a:ext>
                  </a:extLst>
                </p:cNvPr>
                <p:cNvSpPr/>
                <p:nvPr/>
              </p:nvSpPr>
              <p:spPr>
                <a:xfrm>
                  <a:off x="1531956" y="2128124"/>
                  <a:ext cx="31533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0" h="1" fill="none" extrusionOk="0">
                      <a:moveTo>
                        <a:pt x="0" y="1"/>
                      </a:moveTo>
                      <a:lnTo>
                        <a:pt x="5550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5" name="Google Shape;363;p25">
                  <a:extLst>
                    <a:ext uri="{FF2B5EF4-FFF2-40B4-BE49-F238E27FC236}">
                      <a16:creationId xmlns:a16="http://schemas.microsoft.com/office/drawing/2014/main" id="{71C8C909-31A8-5C5D-057D-AFDA92A3F283}"/>
                    </a:ext>
                  </a:extLst>
                </p:cNvPr>
                <p:cNvSpPr/>
                <p:nvPr/>
              </p:nvSpPr>
              <p:spPr>
                <a:xfrm>
                  <a:off x="1531956" y="2164317"/>
                  <a:ext cx="31533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0" h="1" fill="none" extrusionOk="0">
                      <a:moveTo>
                        <a:pt x="0" y="0"/>
                      </a:moveTo>
                      <a:lnTo>
                        <a:pt x="5550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6" name="Google Shape;364;p25">
                  <a:extLst>
                    <a:ext uri="{FF2B5EF4-FFF2-40B4-BE49-F238E27FC236}">
                      <a16:creationId xmlns:a16="http://schemas.microsoft.com/office/drawing/2014/main" id="{DEAE5FF8-DBAC-906B-964B-16BC726BA55E}"/>
                    </a:ext>
                  </a:extLst>
                </p:cNvPr>
                <p:cNvSpPr/>
                <p:nvPr/>
              </p:nvSpPr>
              <p:spPr>
                <a:xfrm>
                  <a:off x="1531956" y="2200794"/>
                  <a:ext cx="31533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0" h="1" fill="none" extrusionOk="0">
                      <a:moveTo>
                        <a:pt x="0" y="0"/>
                      </a:moveTo>
                      <a:lnTo>
                        <a:pt x="5550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7" name="Google Shape;365;p25">
                  <a:extLst>
                    <a:ext uri="{FF2B5EF4-FFF2-40B4-BE49-F238E27FC236}">
                      <a16:creationId xmlns:a16="http://schemas.microsoft.com/office/drawing/2014/main" id="{D9550E00-8980-92BF-7F41-74F4E74E77C9}"/>
                    </a:ext>
                  </a:extLst>
                </p:cNvPr>
                <p:cNvSpPr/>
                <p:nvPr/>
              </p:nvSpPr>
              <p:spPr>
                <a:xfrm>
                  <a:off x="2277865" y="2171760"/>
                  <a:ext cx="150225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" fill="none" extrusionOk="0">
                      <a:moveTo>
                        <a:pt x="1" y="1"/>
                      </a:moveTo>
                      <a:lnTo>
                        <a:pt x="2644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8" name="Google Shape;366;p25">
                  <a:extLst>
                    <a:ext uri="{FF2B5EF4-FFF2-40B4-BE49-F238E27FC236}">
                      <a16:creationId xmlns:a16="http://schemas.microsoft.com/office/drawing/2014/main" id="{43D59B51-F538-A984-7AD2-17866D804E63}"/>
                    </a:ext>
                  </a:extLst>
                </p:cNvPr>
                <p:cNvSpPr/>
                <p:nvPr/>
              </p:nvSpPr>
              <p:spPr>
                <a:xfrm>
                  <a:off x="2277865" y="2207953"/>
                  <a:ext cx="150225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" fill="none" extrusionOk="0">
                      <a:moveTo>
                        <a:pt x="1" y="0"/>
                      </a:moveTo>
                      <a:lnTo>
                        <a:pt x="2644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9" name="Google Shape;367;p25">
                  <a:extLst>
                    <a:ext uri="{FF2B5EF4-FFF2-40B4-BE49-F238E27FC236}">
                      <a16:creationId xmlns:a16="http://schemas.microsoft.com/office/drawing/2014/main" id="{F372F746-67B6-37F8-E5AF-EDD39CC656A6}"/>
                    </a:ext>
                  </a:extLst>
                </p:cNvPr>
                <p:cNvSpPr/>
                <p:nvPr/>
              </p:nvSpPr>
              <p:spPr>
                <a:xfrm>
                  <a:off x="2277865" y="2244089"/>
                  <a:ext cx="150225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" fill="none" extrusionOk="0">
                      <a:moveTo>
                        <a:pt x="1" y="1"/>
                      </a:moveTo>
                      <a:lnTo>
                        <a:pt x="2644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0" name="Google Shape;368;p25">
                  <a:extLst>
                    <a:ext uri="{FF2B5EF4-FFF2-40B4-BE49-F238E27FC236}">
                      <a16:creationId xmlns:a16="http://schemas.microsoft.com/office/drawing/2014/main" id="{47B97CB0-18DF-67CE-487B-45741BC102D5}"/>
                    </a:ext>
                  </a:extLst>
                </p:cNvPr>
                <p:cNvSpPr/>
                <p:nvPr/>
              </p:nvSpPr>
              <p:spPr>
                <a:xfrm>
                  <a:off x="2352808" y="2344087"/>
                  <a:ext cx="60340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" fill="none" extrusionOk="0">
                      <a:moveTo>
                        <a:pt x="0" y="1"/>
                      </a:moveTo>
                      <a:lnTo>
                        <a:pt x="1061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1" name="Google Shape;369;p25">
                  <a:extLst>
                    <a:ext uri="{FF2B5EF4-FFF2-40B4-BE49-F238E27FC236}">
                      <a16:creationId xmlns:a16="http://schemas.microsoft.com/office/drawing/2014/main" id="{F03B8443-85A3-0B2B-3F3A-C0D14D41E05F}"/>
                    </a:ext>
                  </a:extLst>
                </p:cNvPr>
                <p:cNvSpPr/>
                <p:nvPr/>
              </p:nvSpPr>
              <p:spPr>
                <a:xfrm>
                  <a:off x="1537468" y="2763968"/>
                  <a:ext cx="167157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2" h="1" fill="none" extrusionOk="0">
                      <a:moveTo>
                        <a:pt x="1" y="0"/>
                      </a:moveTo>
                      <a:lnTo>
                        <a:pt x="2942" y="0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2" name="Google Shape;370;p25">
                  <a:extLst>
                    <a:ext uri="{FF2B5EF4-FFF2-40B4-BE49-F238E27FC236}">
                      <a16:creationId xmlns:a16="http://schemas.microsoft.com/office/drawing/2014/main" id="{1D459725-EF1E-F8E6-6F56-8A5912EA00D9}"/>
                    </a:ext>
                  </a:extLst>
                </p:cNvPr>
                <p:cNvSpPr/>
                <p:nvPr/>
              </p:nvSpPr>
              <p:spPr>
                <a:xfrm>
                  <a:off x="1537468" y="2796524"/>
                  <a:ext cx="191305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" h="1" fill="none" extrusionOk="0">
                      <a:moveTo>
                        <a:pt x="1" y="1"/>
                      </a:moveTo>
                      <a:lnTo>
                        <a:pt x="3366" y="1"/>
                      </a:lnTo>
                    </a:path>
                  </a:pathLst>
                </a:custGeom>
                <a:solidFill>
                  <a:schemeClr val="accent3"/>
                </a:solidFill>
                <a:ln w="1875" cap="rnd" cmpd="sng">
                  <a:solidFill>
                    <a:schemeClr val="accent3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3" name="Google Shape;371;p25">
                  <a:extLst>
                    <a:ext uri="{FF2B5EF4-FFF2-40B4-BE49-F238E27FC236}">
                      <a16:creationId xmlns:a16="http://schemas.microsoft.com/office/drawing/2014/main" id="{475F0A9F-9B97-716B-A2DD-678E09D1CBBE}"/>
                    </a:ext>
                  </a:extLst>
                </p:cNvPr>
                <p:cNvSpPr/>
                <p:nvPr/>
              </p:nvSpPr>
              <p:spPr>
                <a:xfrm>
                  <a:off x="242354" y="2309883"/>
                  <a:ext cx="115340" cy="60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0728" extrusionOk="0">
                      <a:moveTo>
                        <a:pt x="0" y="1"/>
                      </a:moveTo>
                      <a:lnTo>
                        <a:pt x="0" y="10727"/>
                      </a:lnTo>
                      <a:lnTo>
                        <a:pt x="2030" y="1072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4" name="Google Shape;372;p25">
                  <a:extLst>
                    <a:ext uri="{FF2B5EF4-FFF2-40B4-BE49-F238E27FC236}">
                      <a16:creationId xmlns:a16="http://schemas.microsoft.com/office/drawing/2014/main" id="{ADCE5A88-3B2F-B74C-9E00-49F6E6F0289E}"/>
                    </a:ext>
                  </a:extLst>
                </p:cNvPr>
                <p:cNvSpPr/>
                <p:nvPr/>
              </p:nvSpPr>
              <p:spPr>
                <a:xfrm>
                  <a:off x="401957" y="2171760"/>
                  <a:ext cx="115340" cy="747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3159" extrusionOk="0">
                      <a:moveTo>
                        <a:pt x="1" y="1"/>
                      </a:moveTo>
                      <a:lnTo>
                        <a:pt x="1" y="13158"/>
                      </a:lnTo>
                      <a:lnTo>
                        <a:pt x="2030" y="13158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5" name="Google Shape;373;p25">
                  <a:extLst>
                    <a:ext uri="{FF2B5EF4-FFF2-40B4-BE49-F238E27FC236}">
                      <a16:creationId xmlns:a16="http://schemas.microsoft.com/office/drawing/2014/main" id="{1E9F08A2-2DE6-4B28-3EFB-A1F8970BD347}"/>
                    </a:ext>
                  </a:extLst>
                </p:cNvPr>
                <p:cNvSpPr/>
                <p:nvPr/>
              </p:nvSpPr>
              <p:spPr>
                <a:xfrm>
                  <a:off x="561559" y="2024546"/>
                  <a:ext cx="115396" cy="894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" h="15750" extrusionOk="0">
                      <a:moveTo>
                        <a:pt x="1" y="1"/>
                      </a:moveTo>
                      <a:lnTo>
                        <a:pt x="1" y="15749"/>
                      </a:lnTo>
                      <a:lnTo>
                        <a:pt x="2030" y="15749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4A6B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6" name="Google Shape;374;p25">
                  <a:extLst>
                    <a:ext uri="{FF2B5EF4-FFF2-40B4-BE49-F238E27FC236}">
                      <a16:creationId xmlns:a16="http://schemas.microsoft.com/office/drawing/2014/main" id="{081154E8-69FF-AC0D-83A4-E89B2FEC917A}"/>
                    </a:ext>
                  </a:extLst>
                </p:cNvPr>
                <p:cNvSpPr/>
                <p:nvPr/>
              </p:nvSpPr>
              <p:spPr>
                <a:xfrm>
                  <a:off x="728661" y="1933354"/>
                  <a:ext cx="115055" cy="986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7355" extrusionOk="0">
                      <a:moveTo>
                        <a:pt x="1" y="0"/>
                      </a:moveTo>
                      <a:lnTo>
                        <a:pt x="1" y="17354"/>
                      </a:lnTo>
                      <a:lnTo>
                        <a:pt x="2024" y="17354"/>
                      </a:lnTo>
                      <a:lnTo>
                        <a:pt x="2024" y="0"/>
                      </a:lnTo>
                      <a:close/>
                    </a:path>
                  </a:pathLst>
                </a:custGeom>
                <a:solidFill>
                  <a:srgbClr val="F19C7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7" name="Google Shape;375;p25">
                  <a:extLst>
                    <a:ext uri="{FF2B5EF4-FFF2-40B4-BE49-F238E27FC236}">
                      <a16:creationId xmlns:a16="http://schemas.microsoft.com/office/drawing/2014/main" id="{DEA41C59-6C6D-A585-AF25-B8055B0A461C}"/>
                    </a:ext>
                  </a:extLst>
                </p:cNvPr>
                <p:cNvSpPr/>
                <p:nvPr/>
              </p:nvSpPr>
              <p:spPr>
                <a:xfrm>
                  <a:off x="888263" y="1854208"/>
                  <a:ext cx="115055" cy="1065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8748" extrusionOk="0">
                      <a:moveTo>
                        <a:pt x="1" y="0"/>
                      </a:moveTo>
                      <a:lnTo>
                        <a:pt x="1" y="18747"/>
                      </a:lnTo>
                      <a:lnTo>
                        <a:pt x="2025" y="18747"/>
                      </a:lnTo>
                      <a:lnTo>
                        <a:pt x="2025" y="0"/>
                      </a:lnTo>
                      <a:close/>
                    </a:path>
                  </a:pathLst>
                </a:custGeom>
                <a:solidFill>
                  <a:srgbClr val="F19C7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8" name="Google Shape;376;p25">
                  <a:extLst>
                    <a:ext uri="{FF2B5EF4-FFF2-40B4-BE49-F238E27FC236}">
                      <a16:creationId xmlns:a16="http://schemas.microsoft.com/office/drawing/2014/main" id="{1FBA847A-A3F7-73D5-BDC8-A456D94C6483}"/>
                    </a:ext>
                  </a:extLst>
                </p:cNvPr>
                <p:cNvSpPr/>
                <p:nvPr/>
              </p:nvSpPr>
              <p:spPr>
                <a:xfrm>
                  <a:off x="1047922" y="1758414"/>
                  <a:ext cx="115340" cy="116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0434" extrusionOk="0">
                      <a:moveTo>
                        <a:pt x="0" y="1"/>
                      </a:moveTo>
                      <a:lnTo>
                        <a:pt x="0" y="20433"/>
                      </a:lnTo>
                      <a:lnTo>
                        <a:pt x="2030" y="20433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9844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" name="Google Shape;377;p25">
                  <a:extLst>
                    <a:ext uri="{FF2B5EF4-FFF2-40B4-BE49-F238E27FC236}">
                      <a16:creationId xmlns:a16="http://schemas.microsoft.com/office/drawing/2014/main" id="{D43046A7-32AD-7D18-F501-6318DD4FFFA3}"/>
                    </a:ext>
                  </a:extLst>
                </p:cNvPr>
                <p:cNvSpPr/>
                <p:nvPr/>
              </p:nvSpPr>
              <p:spPr>
                <a:xfrm>
                  <a:off x="1214684" y="1700460"/>
                  <a:ext cx="115340" cy="1218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21454" extrusionOk="0">
                      <a:moveTo>
                        <a:pt x="0" y="0"/>
                      </a:moveTo>
                      <a:lnTo>
                        <a:pt x="0" y="21453"/>
                      </a:lnTo>
                      <a:lnTo>
                        <a:pt x="2030" y="21453"/>
                      </a:lnTo>
                      <a:lnTo>
                        <a:pt x="2030" y="0"/>
                      </a:lnTo>
                      <a:close/>
                    </a:path>
                  </a:pathLst>
                </a:custGeom>
                <a:solidFill>
                  <a:srgbClr val="9844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" name="Google Shape;378;p25">
                  <a:extLst>
                    <a:ext uri="{FF2B5EF4-FFF2-40B4-BE49-F238E27FC236}">
                      <a16:creationId xmlns:a16="http://schemas.microsoft.com/office/drawing/2014/main" id="{1EB7E9B0-917E-4B16-5084-9AE3BEED6CE2}"/>
                    </a:ext>
                  </a:extLst>
                </p:cNvPr>
                <p:cNvSpPr/>
                <p:nvPr/>
              </p:nvSpPr>
              <p:spPr>
                <a:xfrm>
                  <a:off x="218548" y="1681540"/>
                  <a:ext cx="76931" cy="76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354" extrusionOk="0">
                      <a:moveTo>
                        <a:pt x="677" y="1"/>
                      </a:moveTo>
                      <a:cubicBezTo>
                        <a:pt x="305" y="1"/>
                        <a:pt x="1" y="305"/>
                        <a:pt x="1" y="677"/>
                      </a:cubicBezTo>
                      <a:cubicBezTo>
                        <a:pt x="1" y="1050"/>
                        <a:pt x="305" y="1354"/>
                        <a:pt x="677" y="1354"/>
                      </a:cubicBezTo>
                      <a:cubicBezTo>
                        <a:pt x="1050" y="1354"/>
                        <a:pt x="1354" y="1050"/>
                        <a:pt x="1354" y="677"/>
                      </a:cubicBezTo>
                      <a:cubicBezTo>
                        <a:pt x="1354" y="305"/>
                        <a:pt x="1050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9844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" name="Google Shape;379;p25">
                  <a:extLst>
                    <a:ext uri="{FF2B5EF4-FFF2-40B4-BE49-F238E27FC236}">
                      <a16:creationId xmlns:a16="http://schemas.microsoft.com/office/drawing/2014/main" id="{BB54227E-4AC7-9168-3316-2748750C8CE3}"/>
                    </a:ext>
                  </a:extLst>
                </p:cNvPr>
                <p:cNvSpPr/>
                <p:nvPr/>
              </p:nvSpPr>
              <p:spPr>
                <a:xfrm>
                  <a:off x="316275" y="1681540"/>
                  <a:ext cx="90283" cy="7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1357" extrusionOk="0">
                      <a:moveTo>
                        <a:pt x="912" y="1"/>
                      </a:moveTo>
                      <a:cubicBezTo>
                        <a:pt x="305" y="1"/>
                        <a:pt x="1" y="729"/>
                        <a:pt x="431" y="1159"/>
                      </a:cubicBezTo>
                      <a:cubicBezTo>
                        <a:pt x="567" y="1295"/>
                        <a:pt x="736" y="1356"/>
                        <a:pt x="902" y="1356"/>
                      </a:cubicBezTo>
                      <a:cubicBezTo>
                        <a:pt x="1251" y="1356"/>
                        <a:pt x="1589" y="1085"/>
                        <a:pt x="1589" y="677"/>
                      </a:cubicBezTo>
                      <a:cubicBezTo>
                        <a:pt x="1589" y="305"/>
                        <a:pt x="1285" y="1"/>
                        <a:pt x="912" y="1"/>
                      </a:cubicBezTo>
                      <a:close/>
                    </a:path>
                  </a:pathLst>
                </a:custGeom>
                <a:solidFill>
                  <a:srgbClr val="9CFFF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" name="Google Shape;380;p25">
                  <a:extLst>
                    <a:ext uri="{FF2B5EF4-FFF2-40B4-BE49-F238E27FC236}">
                      <a16:creationId xmlns:a16="http://schemas.microsoft.com/office/drawing/2014/main" id="{AB7D149E-CF9E-0F66-3ED0-AB744D7FD7CE}"/>
                    </a:ext>
                  </a:extLst>
                </p:cNvPr>
                <p:cNvSpPr/>
                <p:nvPr/>
              </p:nvSpPr>
              <p:spPr>
                <a:xfrm>
                  <a:off x="440423" y="1681540"/>
                  <a:ext cx="76874" cy="76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3" h="1354" extrusionOk="0">
                      <a:moveTo>
                        <a:pt x="677" y="1"/>
                      </a:moveTo>
                      <a:cubicBezTo>
                        <a:pt x="304" y="1"/>
                        <a:pt x="0" y="305"/>
                        <a:pt x="0" y="677"/>
                      </a:cubicBezTo>
                      <a:cubicBezTo>
                        <a:pt x="0" y="1050"/>
                        <a:pt x="304" y="1354"/>
                        <a:pt x="677" y="1354"/>
                      </a:cubicBezTo>
                      <a:cubicBezTo>
                        <a:pt x="1049" y="1354"/>
                        <a:pt x="1353" y="1050"/>
                        <a:pt x="1353" y="677"/>
                      </a:cubicBezTo>
                      <a:cubicBezTo>
                        <a:pt x="1353" y="305"/>
                        <a:pt x="104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" name="Google Shape;381;p25">
                  <a:extLst>
                    <a:ext uri="{FF2B5EF4-FFF2-40B4-BE49-F238E27FC236}">
                      <a16:creationId xmlns:a16="http://schemas.microsoft.com/office/drawing/2014/main" id="{5E646D09-C745-F136-373D-E802C93788DF}"/>
                    </a:ext>
                  </a:extLst>
                </p:cNvPr>
                <p:cNvSpPr/>
                <p:nvPr/>
              </p:nvSpPr>
              <p:spPr>
                <a:xfrm>
                  <a:off x="230593" y="1802731"/>
                  <a:ext cx="47794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12" h="1" fill="none" extrusionOk="0">
                      <a:moveTo>
                        <a:pt x="1" y="0"/>
                      </a:moveTo>
                      <a:lnTo>
                        <a:pt x="8411" y="0"/>
                      </a:lnTo>
                    </a:path>
                  </a:pathLst>
                </a:custGeom>
                <a:solidFill>
                  <a:schemeClr val="accent2"/>
                </a:solidFill>
                <a:ln w="5450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" name="Google Shape;382;p25">
                  <a:extLst>
                    <a:ext uri="{FF2B5EF4-FFF2-40B4-BE49-F238E27FC236}">
                      <a16:creationId xmlns:a16="http://schemas.microsoft.com/office/drawing/2014/main" id="{8A81B4FC-5D6D-A086-0F8B-ACBE6C58E905}"/>
                    </a:ext>
                  </a:extLst>
                </p:cNvPr>
                <p:cNvSpPr/>
                <p:nvPr/>
              </p:nvSpPr>
              <p:spPr>
                <a:xfrm>
                  <a:off x="230593" y="1842162"/>
                  <a:ext cx="43527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1" h="1" fill="none" extrusionOk="0">
                      <a:moveTo>
                        <a:pt x="1" y="0"/>
                      </a:moveTo>
                      <a:lnTo>
                        <a:pt x="7660" y="0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" name="Google Shape;383;p25">
                  <a:extLst>
                    <a:ext uri="{FF2B5EF4-FFF2-40B4-BE49-F238E27FC236}">
                      <a16:creationId xmlns:a16="http://schemas.microsoft.com/office/drawing/2014/main" id="{34E2B780-342E-C738-D3E9-DBDD31AD6959}"/>
                    </a:ext>
                  </a:extLst>
                </p:cNvPr>
                <p:cNvSpPr/>
                <p:nvPr/>
              </p:nvSpPr>
              <p:spPr>
                <a:xfrm>
                  <a:off x="230593" y="1879264"/>
                  <a:ext cx="401075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9" h="1" fill="none" extrusionOk="0">
                      <a:moveTo>
                        <a:pt x="1" y="1"/>
                      </a:moveTo>
                      <a:lnTo>
                        <a:pt x="7058" y="1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6" name="Google Shape;384;p25">
                  <a:extLst>
                    <a:ext uri="{FF2B5EF4-FFF2-40B4-BE49-F238E27FC236}">
                      <a16:creationId xmlns:a16="http://schemas.microsoft.com/office/drawing/2014/main" id="{A6A2D48B-5D8F-CE21-4CA0-2E3A44DAA2A7}"/>
                    </a:ext>
                  </a:extLst>
                </p:cNvPr>
                <p:cNvSpPr/>
                <p:nvPr/>
              </p:nvSpPr>
              <p:spPr>
                <a:xfrm>
                  <a:off x="230593" y="1916707"/>
                  <a:ext cx="366871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1" fill="none" extrusionOk="0">
                      <a:moveTo>
                        <a:pt x="1" y="1"/>
                      </a:moveTo>
                      <a:lnTo>
                        <a:pt x="6456" y="1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7" name="Google Shape;385;p25">
                  <a:extLst>
                    <a:ext uri="{FF2B5EF4-FFF2-40B4-BE49-F238E27FC236}">
                      <a16:creationId xmlns:a16="http://schemas.microsoft.com/office/drawing/2014/main" id="{34F1C770-EDA2-9E5B-3677-5EF489521AF0}"/>
                    </a:ext>
                  </a:extLst>
                </p:cNvPr>
                <p:cNvSpPr/>
                <p:nvPr/>
              </p:nvSpPr>
              <p:spPr>
                <a:xfrm>
                  <a:off x="230593" y="1953240"/>
                  <a:ext cx="30726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8" h="1" fill="none" extrusionOk="0">
                      <a:moveTo>
                        <a:pt x="1" y="0"/>
                      </a:moveTo>
                      <a:lnTo>
                        <a:pt x="5407" y="0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8" name="Google Shape;386;p25">
                  <a:extLst>
                    <a:ext uri="{FF2B5EF4-FFF2-40B4-BE49-F238E27FC236}">
                      <a16:creationId xmlns:a16="http://schemas.microsoft.com/office/drawing/2014/main" id="{CB7B6E6C-1F92-5790-5FDF-B1B7771B6F30}"/>
                    </a:ext>
                  </a:extLst>
                </p:cNvPr>
                <p:cNvSpPr/>
                <p:nvPr/>
              </p:nvSpPr>
              <p:spPr>
                <a:xfrm>
                  <a:off x="230593" y="1999149"/>
                  <a:ext cx="26459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1" fill="none" extrusionOk="0">
                      <a:moveTo>
                        <a:pt x="1" y="0"/>
                      </a:moveTo>
                      <a:lnTo>
                        <a:pt x="4656" y="0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9" name="Google Shape;387;p25">
                  <a:extLst>
                    <a:ext uri="{FF2B5EF4-FFF2-40B4-BE49-F238E27FC236}">
                      <a16:creationId xmlns:a16="http://schemas.microsoft.com/office/drawing/2014/main" id="{4201FBD3-1B6F-F0F2-CACA-A02571F6EA81}"/>
                    </a:ext>
                  </a:extLst>
                </p:cNvPr>
                <p:cNvSpPr/>
                <p:nvPr/>
              </p:nvSpPr>
              <p:spPr>
                <a:xfrm>
                  <a:off x="230593" y="2033353"/>
                  <a:ext cx="264599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1" fill="none" extrusionOk="0">
                      <a:moveTo>
                        <a:pt x="1" y="0"/>
                      </a:moveTo>
                      <a:lnTo>
                        <a:pt x="4656" y="0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0" name="Google Shape;388;p25">
                  <a:extLst>
                    <a:ext uri="{FF2B5EF4-FFF2-40B4-BE49-F238E27FC236}">
                      <a16:creationId xmlns:a16="http://schemas.microsoft.com/office/drawing/2014/main" id="{A560BAF3-C700-F067-F06D-93B34A5A2495}"/>
                    </a:ext>
                  </a:extLst>
                </p:cNvPr>
                <p:cNvSpPr/>
                <p:nvPr/>
              </p:nvSpPr>
              <p:spPr>
                <a:xfrm>
                  <a:off x="230593" y="2072784"/>
                  <a:ext cx="257724" cy="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" h="1" fill="none" extrusionOk="0">
                      <a:moveTo>
                        <a:pt x="1" y="0"/>
                      </a:moveTo>
                      <a:lnTo>
                        <a:pt x="4536" y="0"/>
                      </a:lnTo>
                    </a:path>
                  </a:pathLst>
                </a:custGeom>
                <a:noFill/>
                <a:ln w="1875" cap="rnd" cmpd="sng">
                  <a:solidFill>
                    <a:srgbClr val="F19C79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1" name="Google Shape;389;p25">
                  <a:extLst>
                    <a:ext uri="{FF2B5EF4-FFF2-40B4-BE49-F238E27FC236}">
                      <a16:creationId xmlns:a16="http://schemas.microsoft.com/office/drawing/2014/main" id="{B42B5889-EDF3-DD34-0CFF-5C8B4AEE2521}"/>
                    </a:ext>
                  </a:extLst>
                </p:cNvPr>
                <p:cNvSpPr/>
                <p:nvPr/>
              </p:nvSpPr>
              <p:spPr>
                <a:xfrm>
                  <a:off x="192809" y="1700460"/>
                  <a:ext cx="1213451" cy="1218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57" h="21454" fill="none" extrusionOk="0">
                      <a:moveTo>
                        <a:pt x="1" y="21453"/>
                      </a:moveTo>
                      <a:lnTo>
                        <a:pt x="21356" y="21453"/>
                      </a:lnTo>
                      <a:lnTo>
                        <a:pt x="21356" y="0"/>
                      </a:lnTo>
                    </a:path>
                  </a:pathLst>
                </a:custGeom>
                <a:solidFill>
                  <a:schemeClr val="accent5"/>
                </a:solidFill>
                <a:ln w="3575" cap="rnd" cmpd="sng">
                  <a:solidFill>
                    <a:schemeClr val="accent5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2" name="Google Shape;390;p25">
                  <a:extLst>
                    <a:ext uri="{FF2B5EF4-FFF2-40B4-BE49-F238E27FC236}">
                      <a16:creationId xmlns:a16="http://schemas.microsoft.com/office/drawing/2014/main" id="{6A591F46-CB5C-0374-C676-41F1E2B55A43}"/>
                    </a:ext>
                  </a:extLst>
                </p:cNvPr>
                <p:cNvSpPr/>
                <p:nvPr/>
              </p:nvSpPr>
              <p:spPr>
                <a:xfrm>
                  <a:off x="1364172" y="2887716"/>
                  <a:ext cx="73692" cy="63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1116" extrusionOk="0">
                      <a:moveTo>
                        <a:pt x="740" y="1"/>
                      </a:moveTo>
                      <a:cubicBezTo>
                        <a:pt x="247" y="1"/>
                        <a:pt x="1" y="603"/>
                        <a:pt x="351" y="953"/>
                      </a:cubicBezTo>
                      <a:cubicBezTo>
                        <a:pt x="463" y="1065"/>
                        <a:pt x="601" y="1115"/>
                        <a:pt x="736" y="1115"/>
                      </a:cubicBezTo>
                      <a:cubicBezTo>
                        <a:pt x="1022" y="1115"/>
                        <a:pt x="1296" y="892"/>
                        <a:pt x="1296" y="557"/>
                      </a:cubicBezTo>
                      <a:cubicBezTo>
                        <a:pt x="1296" y="253"/>
                        <a:pt x="1050" y="1"/>
                        <a:pt x="740" y="1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solidFill>
                    <a:srgbClr val="37505B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3" name="Google Shape;391;p25">
                  <a:extLst>
                    <a:ext uri="{FF2B5EF4-FFF2-40B4-BE49-F238E27FC236}">
                      <a16:creationId xmlns:a16="http://schemas.microsoft.com/office/drawing/2014/main" id="{458C7513-A7FF-AC4B-3E54-387733E36C5F}"/>
                    </a:ext>
                  </a:extLst>
                </p:cNvPr>
                <p:cNvSpPr/>
                <p:nvPr/>
              </p:nvSpPr>
              <p:spPr>
                <a:xfrm>
                  <a:off x="1364172" y="1654494"/>
                  <a:ext cx="73692" cy="6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1111" extrusionOk="0">
                      <a:moveTo>
                        <a:pt x="751" y="1"/>
                      </a:moveTo>
                      <a:cubicBezTo>
                        <a:pt x="747" y="1"/>
                        <a:pt x="744" y="1"/>
                        <a:pt x="740" y="1"/>
                      </a:cubicBezTo>
                      <a:cubicBezTo>
                        <a:pt x="247" y="1"/>
                        <a:pt x="1" y="597"/>
                        <a:pt x="351" y="947"/>
                      </a:cubicBezTo>
                      <a:cubicBezTo>
                        <a:pt x="464" y="1060"/>
                        <a:pt x="603" y="1111"/>
                        <a:pt x="739" y="1111"/>
                      </a:cubicBezTo>
                      <a:cubicBezTo>
                        <a:pt x="1024" y="1111"/>
                        <a:pt x="1296" y="889"/>
                        <a:pt x="1296" y="551"/>
                      </a:cubicBezTo>
                      <a:cubicBezTo>
                        <a:pt x="1296" y="251"/>
                        <a:pt x="1055" y="1"/>
                        <a:pt x="751" y="1"/>
                      </a:cubicBezTo>
                      <a:close/>
                    </a:path>
                  </a:pathLst>
                </a:custGeom>
                <a:solidFill>
                  <a:srgbClr val="984447"/>
                </a:solidFill>
                <a:ln>
                  <a:solidFill>
                    <a:srgbClr val="984447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4" name="Google Shape;392;p25">
                  <a:extLst>
                    <a:ext uri="{FF2B5EF4-FFF2-40B4-BE49-F238E27FC236}">
                      <a16:creationId xmlns:a16="http://schemas.microsoft.com/office/drawing/2014/main" id="{243FB0A4-75DB-25EA-D970-52B544197980}"/>
                    </a:ext>
                  </a:extLst>
                </p:cNvPr>
                <p:cNvSpPr/>
                <p:nvPr/>
              </p:nvSpPr>
              <p:spPr>
                <a:xfrm>
                  <a:off x="177525" y="1685801"/>
                  <a:ext cx="1339813" cy="100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1" h="17716" fill="none" extrusionOk="0">
                      <a:moveTo>
                        <a:pt x="0" y="17715"/>
                      </a:moveTo>
                      <a:lnTo>
                        <a:pt x="5470" y="15806"/>
                      </a:lnTo>
                      <a:lnTo>
                        <a:pt x="11358" y="8554"/>
                      </a:lnTo>
                      <a:lnTo>
                        <a:pt x="17492" y="6811"/>
                      </a:lnTo>
                      <a:lnTo>
                        <a:pt x="23580" y="0"/>
                      </a:lnTo>
                    </a:path>
                  </a:pathLst>
                </a:custGeom>
                <a:solidFill>
                  <a:schemeClr val="accent5"/>
                </a:solidFill>
                <a:ln w="1875" cap="rnd" cmpd="sng">
                  <a:solidFill>
                    <a:schemeClr val="bg1"/>
                  </a:solidFill>
                  <a:prstDash val="solid"/>
                  <a:miter lim="5733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5" name="Google Shape;393;p25">
                  <a:extLst>
                    <a:ext uri="{FF2B5EF4-FFF2-40B4-BE49-F238E27FC236}">
                      <a16:creationId xmlns:a16="http://schemas.microsoft.com/office/drawing/2014/main" id="{F4B0FBA9-D545-AEED-CB2B-83E459F70FE9}"/>
                    </a:ext>
                  </a:extLst>
                </p:cNvPr>
                <p:cNvSpPr/>
                <p:nvPr/>
              </p:nvSpPr>
              <p:spPr>
                <a:xfrm>
                  <a:off x="479457" y="2575391"/>
                  <a:ext cx="26136" cy="20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" h="362" extrusionOk="0">
                      <a:moveTo>
                        <a:pt x="230" y="0"/>
                      </a:moveTo>
                      <a:cubicBezTo>
                        <a:pt x="1" y="0"/>
                        <a:pt x="1" y="361"/>
                        <a:pt x="230" y="361"/>
                      </a:cubicBezTo>
                      <a:cubicBezTo>
                        <a:pt x="460" y="361"/>
                        <a:pt x="460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6" name="Google Shape;394;p25">
                  <a:extLst>
                    <a:ext uri="{FF2B5EF4-FFF2-40B4-BE49-F238E27FC236}">
                      <a16:creationId xmlns:a16="http://schemas.microsoft.com/office/drawing/2014/main" id="{2EB3D0DE-D643-F639-F11D-F9080833C3BB}"/>
                    </a:ext>
                  </a:extLst>
                </p:cNvPr>
                <p:cNvSpPr/>
                <p:nvPr/>
              </p:nvSpPr>
              <p:spPr>
                <a:xfrm>
                  <a:off x="810309" y="2157840"/>
                  <a:ext cx="35454" cy="2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11" extrusionOk="0">
                      <a:moveTo>
                        <a:pt x="264" y="1"/>
                      </a:moveTo>
                      <a:cubicBezTo>
                        <a:pt x="104" y="1"/>
                        <a:pt x="1" y="236"/>
                        <a:pt x="175" y="338"/>
                      </a:cubicBezTo>
                      <a:lnTo>
                        <a:pt x="266" y="383"/>
                      </a:lnTo>
                      <a:cubicBezTo>
                        <a:pt x="299" y="402"/>
                        <a:pt x="331" y="411"/>
                        <a:pt x="361" y="411"/>
                      </a:cubicBezTo>
                      <a:cubicBezTo>
                        <a:pt x="521" y="411"/>
                        <a:pt x="624" y="175"/>
                        <a:pt x="450" y="74"/>
                      </a:cubicBezTo>
                      <a:lnTo>
                        <a:pt x="358" y="28"/>
                      </a:lnTo>
                      <a:cubicBezTo>
                        <a:pt x="326" y="9"/>
                        <a:pt x="294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7" name="Google Shape;395;p25">
                  <a:extLst>
                    <a:ext uri="{FF2B5EF4-FFF2-40B4-BE49-F238E27FC236}">
                      <a16:creationId xmlns:a16="http://schemas.microsoft.com/office/drawing/2014/main" id="{439D79E3-2345-E64C-37D0-C32ADFF1D33F}"/>
                    </a:ext>
                  </a:extLst>
                </p:cNvPr>
                <p:cNvSpPr/>
                <p:nvPr/>
              </p:nvSpPr>
              <p:spPr>
                <a:xfrm>
                  <a:off x="1154002" y="2065739"/>
                  <a:ext cx="31250" cy="23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" h="408" extrusionOk="0">
                      <a:moveTo>
                        <a:pt x="258" y="1"/>
                      </a:moveTo>
                      <a:cubicBezTo>
                        <a:pt x="120" y="1"/>
                        <a:pt x="0" y="180"/>
                        <a:pt x="128" y="308"/>
                      </a:cubicBezTo>
                      <a:lnTo>
                        <a:pt x="174" y="353"/>
                      </a:lnTo>
                      <a:cubicBezTo>
                        <a:pt x="212" y="392"/>
                        <a:pt x="255" y="408"/>
                        <a:pt x="296" y="408"/>
                      </a:cubicBezTo>
                      <a:cubicBezTo>
                        <a:pt x="432" y="408"/>
                        <a:pt x="550" y="229"/>
                        <a:pt x="426" y="101"/>
                      </a:cubicBezTo>
                      <a:lnTo>
                        <a:pt x="380" y="55"/>
                      </a:lnTo>
                      <a:cubicBezTo>
                        <a:pt x="342" y="17"/>
                        <a:pt x="299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8" name="Google Shape;396;p25">
                  <a:extLst>
                    <a:ext uri="{FF2B5EF4-FFF2-40B4-BE49-F238E27FC236}">
                      <a16:creationId xmlns:a16="http://schemas.microsoft.com/office/drawing/2014/main" id="{8E05851E-91A0-5333-7AF0-E1CD48455036}"/>
                    </a:ext>
                  </a:extLst>
                </p:cNvPr>
                <p:cNvSpPr/>
                <p:nvPr/>
              </p:nvSpPr>
              <p:spPr>
                <a:xfrm>
                  <a:off x="1505877" y="1674040"/>
                  <a:ext cx="30056" cy="2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363" extrusionOk="0">
                      <a:moveTo>
                        <a:pt x="241" y="1"/>
                      </a:moveTo>
                      <a:cubicBezTo>
                        <a:pt x="1" y="1"/>
                        <a:pt x="1" y="362"/>
                        <a:pt x="241" y="362"/>
                      </a:cubicBezTo>
                      <a:lnTo>
                        <a:pt x="287" y="362"/>
                      </a:lnTo>
                      <a:cubicBezTo>
                        <a:pt x="528" y="362"/>
                        <a:pt x="528" y="1"/>
                        <a:pt x="287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9" name="Google Shape;397;p25">
                  <a:extLst>
                    <a:ext uri="{FF2B5EF4-FFF2-40B4-BE49-F238E27FC236}">
                      <a16:creationId xmlns:a16="http://schemas.microsoft.com/office/drawing/2014/main" id="{BA0A90DB-1328-F810-6A58-A235EFF797D4}"/>
                    </a:ext>
                  </a:extLst>
                </p:cNvPr>
                <p:cNvSpPr/>
                <p:nvPr/>
              </p:nvSpPr>
              <p:spPr>
                <a:xfrm>
                  <a:off x="160764" y="2680390"/>
                  <a:ext cx="27897" cy="23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06" extrusionOk="0">
                      <a:moveTo>
                        <a:pt x="254" y="1"/>
                      </a:moveTo>
                      <a:cubicBezTo>
                        <a:pt x="117" y="1"/>
                        <a:pt x="0" y="180"/>
                        <a:pt x="123" y="308"/>
                      </a:cubicBezTo>
                      <a:lnTo>
                        <a:pt x="169" y="354"/>
                      </a:lnTo>
                      <a:cubicBezTo>
                        <a:pt x="204" y="388"/>
                        <a:pt x="250" y="405"/>
                        <a:pt x="295" y="405"/>
                      </a:cubicBezTo>
                      <a:cubicBezTo>
                        <a:pt x="341" y="405"/>
                        <a:pt x="387" y="388"/>
                        <a:pt x="422" y="354"/>
                      </a:cubicBezTo>
                      <a:cubicBezTo>
                        <a:pt x="490" y="285"/>
                        <a:pt x="490" y="170"/>
                        <a:pt x="422" y="101"/>
                      </a:cubicBezTo>
                      <a:lnTo>
                        <a:pt x="376" y="55"/>
                      </a:lnTo>
                      <a:cubicBezTo>
                        <a:pt x="337" y="17"/>
                        <a:pt x="295" y="1"/>
                        <a:pt x="254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" name="Google Shape;398;p25">
              <a:extLst>
                <a:ext uri="{FF2B5EF4-FFF2-40B4-BE49-F238E27FC236}">
                  <a16:creationId xmlns:a16="http://schemas.microsoft.com/office/drawing/2014/main" id="{6A4CAAC6-ACC9-1943-12D2-BB03052851B3}"/>
                </a:ext>
              </a:extLst>
            </p:cNvPr>
            <p:cNvGrpSpPr/>
            <p:nvPr/>
          </p:nvGrpSpPr>
          <p:grpSpPr>
            <a:xfrm>
              <a:off x="1796388" y="801650"/>
              <a:ext cx="558334" cy="497100"/>
              <a:chOff x="4292913" y="-1312775"/>
              <a:chExt cx="558334" cy="497100"/>
            </a:xfrm>
          </p:grpSpPr>
          <p:sp>
            <p:nvSpPr>
              <p:cNvPr id="162" name="Google Shape;399;p25">
                <a:extLst>
                  <a:ext uri="{FF2B5EF4-FFF2-40B4-BE49-F238E27FC236}">
                    <a16:creationId xmlns:a16="http://schemas.microsoft.com/office/drawing/2014/main" id="{F0A87A58-BFF2-124F-93FC-EAC16816F8ED}"/>
                  </a:ext>
                </a:extLst>
              </p:cNvPr>
              <p:cNvSpPr/>
              <p:nvPr/>
            </p:nvSpPr>
            <p:spPr>
              <a:xfrm>
                <a:off x="4292913" y="-1312775"/>
                <a:ext cx="558334" cy="497100"/>
              </a:xfrm>
              <a:custGeom>
                <a:avLst/>
                <a:gdLst/>
                <a:ahLst/>
                <a:cxnLst/>
                <a:rect l="l" t="t" r="r" b="b"/>
                <a:pathLst>
                  <a:path w="8033" h="7152" extrusionOk="0">
                    <a:moveTo>
                      <a:pt x="4015" y="1"/>
                    </a:moveTo>
                    <a:cubicBezTo>
                      <a:pt x="2520" y="1"/>
                      <a:pt x="1125" y="950"/>
                      <a:pt x="625" y="2450"/>
                    </a:cubicBezTo>
                    <a:cubicBezTo>
                      <a:pt x="0" y="4324"/>
                      <a:pt x="1015" y="6342"/>
                      <a:pt x="2890" y="6967"/>
                    </a:cubicBezTo>
                    <a:cubicBezTo>
                      <a:pt x="3265" y="7092"/>
                      <a:pt x="3646" y="7152"/>
                      <a:pt x="4020" y="7152"/>
                    </a:cubicBezTo>
                    <a:cubicBezTo>
                      <a:pt x="5516" y="7152"/>
                      <a:pt x="6907" y="6202"/>
                      <a:pt x="7407" y="4703"/>
                    </a:cubicBezTo>
                    <a:cubicBezTo>
                      <a:pt x="8032" y="2828"/>
                      <a:pt x="7017" y="810"/>
                      <a:pt x="5143" y="185"/>
                    </a:cubicBezTo>
                    <a:cubicBezTo>
                      <a:pt x="4769" y="60"/>
                      <a:pt x="4389" y="1"/>
                      <a:pt x="40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400;p25">
                <a:extLst>
                  <a:ext uri="{FF2B5EF4-FFF2-40B4-BE49-F238E27FC236}">
                    <a16:creationId xmlns:a16="http://schemas.microsoft.com/office/drawing/2014/main" id="{006AC941-78E6-F080-2F5D-E8D0BFAE49C2}"/>
                  </a:ext>
                </a:extLst>
              </p:cNvPr>
              <p:cNvSpPr/>
              <p:nvPr/>
            </p:nvSpPr>
            <p:spPr>
              <a:xfrm>
                <a:off x="4333920" y="-1281081"/>
                <a:ext cx="476248" cy="43385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242" extrusionOk="0">
                    <a:moveTo>
                      <a:pt x="3427" y="0"/>
                    </a:moveTo>
                    <a:cubicBezTo>
                      <a:pt x="2628" y="0"/>
                      <a:pt x="1829" y="305"/>
                      <a:pt x="1222" y="916"/>
                    </a:cubicBezTo>
                    <a:cubicBezTo>
                      <a:pt x="1" y="2131"/>
                      <a:pt x="1" y="4109"/>
                      <a:pt x="1222" y="5330"/>
                    </a:cubicBezTo>
                    <a:cubicBezTo>
                      <a:pt x="1829" y="5938"/>
                      <a:pt x="2628" y="6242"/>
                      <a:pt x="3427" y="6242"/>
                    </a:cubicBezTo>
                    <a:cubicBezTo>
                      <a:pt x="4226" y="6242"/>
                      <a:pt x="5026" y="5938"/>
                      <a:pt x="5636" y="5330"/>
                    </a:cubicBezTo>
                    <a:cubicBezTo>
                      <a:pt x="6852" y="4109"/>
                      <a:pt x="6852" y="2131"/>
                      <a:pt x="5636" y="916"/>
                    </a:cubicBezTo>
                    <a:cubicBezTo>
                      <a:pt x="5026" y="305"/>
                      <a:pt x="4226" y="0"/>
                      <a:pt x="34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401;p25">
                <a:extLst>
                  <a:ext uri="{FF2B5EF4-FFF2-40B4-BE49-F238E27FC236}">
                    <a16:creationId xmlns:a16="http://schemas.microsoft.com/office/drawing/2014/main" id="{E373341B-014C-37E6-310B-6971C15A2706}"/>
                  </a:ext>
                </a:extLst>
              </p:cNvPr>
              <p:cNvSpPr/>
              <p:nvPr/>
            </p:nvSpPr>
            <p:spPr>
              <a:xfrm>
                <a:off x="4490932" y="-1206293"/>
                <a:ext cx="179392" cy="290183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5" extrusionOk="0">
                    <a:moveTo>
                      <a:pt x="1483" y="0"/>
                    </a:moveTo>
                    <a:cubicBezTo>
                      <a:pt x="1480" y="0"/>
                      <a:pt x="1477" y="0"/>
                      <a:pt x="1474" y="1"/>
                    </a:cubicBezTo>
                    <a:lnTo>
                      <a:pt x="964" y="12"/>
                    </a:lnTo>
                    <a:cubicBezTo>
                      <a:pt x="895" y="12"/>
                      <a:pt x="843" y="69"/>
                      <a:pt x="855" y="138"/>
                    </a:cubicBezTo>
                    <a:lnTo>
                      <a:pt x="872" y="316"/>
                    </a:lnTo>
                    <a:cubicBezTo>
                      <a:pt x="367" y="413"/>
                      <a:pt x="41" y="677"/>
                      <a:pt x="64" y="1325"/>
                    </a:cubicBezTo>
                    <a:cubicBezTo>
                      <a:pt x="98" y="2173"/>
                      <a:pt x="1331" y="2351"/>
                      <a:pt x="1474" y="2907"/>
                    </a:cubicBezTo>
                    <a:cubicBezTo>
                      <a:pt x="1515" y="3088"/>
                      <a:pt x="1379" y="3251"/>
                      <a:pt x="1204" y="3251"/>
                    </a:cubicBezTo>
                    <a:cubicBezTo>
                      <a:pt x="1185" y="3251"/>
                      <a:pt x="1166" y="3249"/>
                      <a:pt x="1147" y="3245"/>
                    </a:cubicBezTo>
                    <a:cubicBezTo>
                      <a:pt x="929" y="3211"/>
                      <a:pt x="872" y="3068"/>
                      <a:pt x="855" y="2752"/>
                    </a:cubicBezTo>
                    <a:cubicBezTo>
                      <a:pt x="855" y="2684"/>
                      <a:pt x="797" y="2632"/>
                      <a:pt x="729" y="2632"/>
                    </a:cubicBezTo>
                    <a:lnTo>
                      <a:pt x="138" y="2632"/>
                    </a:lnTo>
                    <a:cubicBezTo>
                      <a:pt x="75" y="2632"/>
                      <a:pt x="18" y="2684"/>
                      <a:pt x="18" y="2752"/>
                    </a:cubicBezTo>
                    <a:cubicBezTo>
                      <a:pt x="0" y="3366"/>
                      <a:pt x="207" y="3784"/>
                      <a:pt x="792" y="3893"/>
                    </a:cubicBezTo>
                    <a:lnTo>
                      <a:pt x="803" y="4048"/>
                    </a:lnTo>
                    <a:cubicBezTo>
                      <a:pt x="815" y="4123"/>
                      <a:pt x="878" y="4174"/>
                      <a:pt x="952" y="4174"/>
                    </a:cubicBezTo>
                    <a:lnTo>
                      <a:pt x="1434" y="4140"/>
                    </a:lnTo>
                    <a:cubicBezTo>
                      <a:pt x="1514" y="4134"/>
                      <a:pt x="1571" y="4065"/>
                      <a:pt x="1566" y="3991"/>
                    </a:cubicBezTo>
                    <a:lnTo>
                      <a:pt x="1560" y="3882"/>
                    </a:lnTo>
                    <a:cubicBezTo>
                      <a:pt x="1600" y="3870"/>
                      <a:pt x="1640" y="3859"/>
                      <a:pt x="1686" y="3847"/>
                    </a:cubicBezTo>
                    <a:cubicBezTo>
                      <a:pt x="2368" y="3624"/>
                      <a:pt x="2580" y="2764"/>
                      <a:pt x="2082" y="2248"/>
                    </a:cubicBezTo>
                    <a:cubicBezTo>
                      <a:pt x="1646" y="1801"/>
                      <a:pt x="912" y="1646"/>
                      <a:pt x="946" y="1227"/>
                    </a:cubicBezTo>
                    <a:cubicBezTo>
                      <a:pt x="958" y="1073"/>
                      <a:pt x="1078" y="952"/>
                      <a:pt x="1227" y="929"/>
                    </a:cubicBezTo>
                    <a:cubicBezTo>
                      <a:pt x="1240" y="928"/>
                      <a:pt x="1253" y="927"/>
                      <a:pt x="1265" y="927"/>
                    </a:cubicBezTo>
                    <a:cubicBezTo>
                      <a:pt x="1434" y="927"/>
                      <a:pt x="1552" y="1071"/>
                      <a:pt x="1525" y="1279"/>
                    </a:cubicBezTo>
                    <a:cubicBezTo>
                      <a:pt x="1514" y="1348"/>
                      <a:pt x="1566" y="1405"/>
                      <a:pt x="1634" y="1405"/>
                    </a:cubicBezTo>
                    <a:lnTo>
                      <a:pt x="2225" y="1422"/>
                    </a:lnTo>
                    <a:cubicBezTo>
                      <a:pt x="2322" y="1422"/>
                      <a:pt x="2397" y="1342"/>
                      <a:pt x="2397" y="1250"/>
                    </a:cubicBezTo>
                    <a:cubicBezTo>
                      <a:pt x="2380" y="660"/>
                      <a:pt x="2110" y="356"/>
                      <a:pt x="1594" y="327"/>
                    </a:cubicBezTo>
                    <a:lnTo>
                      <a:pt x="1589" y="115"/>
                    </a:lnTo>
                    <a:cubicBezTo>
                      <a:pt x="1589" y="50"/>
                      <a:pt x="1542" y="0"/>
                      <a:pt x="1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58" name="Google Shape;402;p25">
              <a:extLst>
                <a:ext uri="{FF2B5EF4-FFF2-40B4-BE49-F238E27FC236}">
                  <a16:creationId xmlns:a16="http://schemas.microsoft.com/office/drawing/2014/main" id="{2567B893-E2C9-449A-D73B-3137D1E543E0}"/>
                </a:ext>
              </a:extLst>
            </p:cNvPr>
            <p:cNvGrpSpPr/>
            <p:nvPr/>
          </p:nvGrpSpPr>
          <p:grpSpPr>
            <a:xfrm rot="-1059602">
              <a:off x="1833794" y="1411215"/>
              <a:ext cx="335513" cy="298717"/>
              <a:chOff x="4292913" y="-1312775"/>
              <a:chExt cx="558334" cy="497100"/>
            </a:xfrm>
          </p:grpSpPr>
          <p:sp>
            <p:nvSpPr>
              <p:cNvPr id="159" name="Google Shape;403;p25">
                <a:extLst>
                  <a:ext uri="{FF2B5EF4-FFF2-40B4-BE49-F238E27FC236}">
                    <a16:creationId xmlns:a16="http://schemas.microsoft.com/office/drawing/2014/main" id="{00F57C4C-680E-7253-6521-93B68E6FA175}"/>
                  </a:ext>
                </a:extLst>
              </p:cNvPr>
              <p:cNvSpPr/>
              <p:nvPr/>
            </p:nvSpPr>
            <p:spPr>
              <a:xfrm>
                <a:off x="4292913" y="-1312775"/>
                <a:ext cx="558334" cy="497100"/>
              </a:xfrm>
              <a:custGeom>
                <a:avLst/>
                <a:gdLst/>
                <a:ahLst/>
                <a:cxnLst/>
                <a:rect l="l" t="t" r="r" b="b"/>
                <a:pathLst>
                  <a:path w="8033" h="7152" extrusionOk="0">
                    <a:moveTo>
                      <a:pt x="4015" y="1"/>
                    </a:moveTo>
                    <a:cubicBezTo>
                      <a:pt x="2520" y="1"/>
                      <a:pt x="1125" y="950"/>
                      <a:pt x="625" y="2450"/>
                    </a:cubicBezTo>
                    <a:cubicBezTo>
                      <a:pt x="0" y="4324"/>
                      <a:pt x="1015" y="6342"/>
                      <a:pt x="2890" y="6967"/>
                    </a:cubicBezTo>
                    <a:cubicBezTo>
                      <a:pt x="3265" y="7092"/>
                      <a:pt x="3646" y="7152"/>
                      <a:pt x="4020" y="7152"/>
                    </a:cubicBezTo>
                    <a:cubicBezTo>
                      <a:pt x="5516" y="7152"/>
                      <a:pt x="6907" y="6202"/>
                      <a:pt x="7407" y="4703"/>
                    </a:cubicBezTo>
                    <a:cubicBezTo>
                      <a:pt x="8032" y="2828"/>
                      <a:pt x="7017" y="810"/>
                      <a:pt x="5143" y="185"/>
                    </a:cubicBezTo>
                    <a:cubicBezTo>
                      <a:pt x="4769" y="60"/>
                      <a:pt x="4389" y="1"/>
                      <a:pt x="40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404;p25">
                <a:extLst>
                  <a:ext uri="{FF2B5EF4-FFF2-40B4-BE49-F238E27FC236}">
                    <a16:creationId xmlns:a16="http://schemas.microsoft.com/office/drawing/2014/main" id="{C8EBC824-81C5-A22B-7CF1-7C3DC15F3AAB}"/>
                  </a:ext>
                </a:extLst>
              </p:cNvPr>
              <p:cNvSpPr/>
              <p:nvPr/>
            </p:nvSpPr>
            <p:spPr>
              <a:xfrm>
                <a:off x="4333920" y="-1281081"/>
                <a:ext cx="476248" cy="433850"/>
              </a:xfrm>
              <a:custGeom>
                <a:avLst/>
                <a:gdLst/>
                <a:ahLst/>
                <a:cxnLst/>
                <a:rect l="l" t="t" r="r" b="b"/>
                <a:pathLst>
                  <a:path w="6852" h="6242" extrusionOk="0">
                    <a:moveTo>
                      <a:pt x="3427" y="0"/>
                    </a:moveTo>
                    <a:cubicBezTo>
                      <a:pt x="2628" y="0"/>
                      <a:pt x="1829" y="305"/>
                      <a:pt x="1222" y="916"/>
                    </a:cubicBezTo>
                    <a:cubicBezTo>
                      <a:pt x="1" y="2131"/>
                      <a:pt x="1" y="4109"/>
                      <a:pt x="1222" y="5330"/>
                    </a:cubicBezTo>
                    <a:cubicBezTo>
                      <a:pt x="1829" y="5938"/>
                      <a:pt x="2628" y="6242"/>
                      <a:pt x="3427" y="6242"/>
                    </a:cubicBezTo>
                    <a:cubicBezTo>
                      <a:pt x="4226" y="6242"/>
                      <a:pt x="5026" y="5938"/>
                      <a:pt x="5636" y="5330"/>
                    </a:cubicBezTo>
                    <a:cubicBezTo>
                      <a:pt x="6852" y="4109"/>
                      <a:pt x="6852" y="2131"/>
                      <a:pt x="5636" y="916"/>
                    </a:cubicBezTo>
                    <a:cubicBezTo>
                      <a:pt x="5026" y="305"/>
                      <a:pt x="4226" y="0"/>
                      <a:pt x="34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405;p25">
                <a:extLst>
                  <a:ext uri="{FF2B5EF4-FFF2-40B4-BE49-F238E27FC236}">
                    <a16:creationId xmlns:a16="http://schemas.microsoft.com/office/drawing/2014/main" id="{48D56B9D-4BFC-3FF8-0A8A-E561AE9D43C8}"/>
                  </a:ext>
                </a:extLst>
              </p:cNvPr>
              <p:cNvSpPr/>
              <p:nvPr/>
            </p:nvSpPr>
            <p:spPr>
              <a:xfrm>
                <a:off x="4490932" y="-1206293"/>
                <a:ext cx="179392" cy="290183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4175" extrusionOk="0">
                    <a:moveTo>
                      <a:pt x="1483" y="0"/>
                    </a:moveTo>
                    <a:cubicBezTo>
                      <a:pt x="1480" y="0"/>
                      <a:pt x="1477" y="0"/>
                      <a:pt x="1474" y="1"/>
                    </a:cubicBezTo>
                    <a:lnTo>
                      <a:pt x="964" y="12"/>
                    </a:lnTo>
                    <a:cubicBezTo>
                      <a:pt x="895" y="12"/>
                      <a:pt x="843" y="69"/>
                      <a:pt x="855" y="138"/>
                    </a:cubicBezTo>
                    <a:lnTo>
                      <a:pt x="872" y="316"/>
                    </a:lnTo>
                    <a:cubicBezTo>
                      <a:pt x="367" y="413"/>
                      <a:pt x="41" y="677"/>
                      <a:pt x="64" y="1325"/>
                    </a:cubicBezTo>
                    <a:cubicBezTo>
                      <a:pt x="98" y="2173"/>
                      <a:pt x="1331" y="2351"/>
                      <a:pt x="1474" y="2907"/>
                    </a:cubicBezTo>
                    <a:cubicBezTo>
                      <a:pt x="1515" y="3088"/>
                      <a:pt x="1379" y="3251"/>
                      <a:pt x="1204" y="3251"/>
                    </a:cubicBezTo>
                    <a:cubicBezTo>
                      <a:pt x="1185" y="3251"/>
                      <a:pt x="1166" y="3249"/>
                      <a:pt x="1147" y="3245"/>
                    </a:cubicBezTo>
                    <a:cubicBezTo>
                      <a:pt x="929" y="3211"/>
                      <a:pt x="872" y="3068"/>
                      <a:pt x="855" y="2752"/>
                    </a:cubicBezTo>
                    <a:cubicBezTo>
                      <a:pt x="855" y="2684"/>
                      <a:pt x="797" y="2632"/>
                      <a:pt x="729" y="2632"/>
                    </a:cubicBezTo>
                    <a:lnTo>
                      <a:pt x="138" y="2632"/>
                    </a:lnTo>
                    <a:cubicBezTo>
                      <a:pt x="75" y="2632"/>
                      <a:pt x="18" y="2684"/>
                      <a:pt x="18" y="2752"/>
                    </a:cubicBezTo>
                    <a:cubicBezTo>
                      <a:pt x="0" y="3366"/>
                      <a:pt x="207" y="3784"/>
                      <a:pt x="792" y="3893"/>
                    </a:cubicBezTo>
                    <a:lnTo>
                      <a:pt x="803" y="4048"/>
                    </a:lnTo>
                    <a:cubicBezTo>
                      <a:pt x="815" y="4123"/>
                      <a:pt x="878" y="4174"/>
                      <a:pt x="952" y="4174"/>
                    </a:cubicBezTo>
                    <a:lnTo>
                      <a:pt x="1434" y="4140"/>
                    </a:lnTo>
                    <a:cubicBezTo>
                      <a:pt x="1514" y="4134"/>
                      <a:pt x="1571" y="4065"/>
                      <a:pt x="1566" y="3991"/>
                    </a:cubicBezTo>
                    <a:lnTo>
                      <a:pt x="1560" y="3882"/>
                    </a:lnTo>
                    <a:cubicBezTo>
                      <a:pt x="1600" y="3870"/>
                      <a:pt x="1640" y="3859"/>
                      <a:pt x="1686" y="3847"/>
                    </a:cubicBezTo>
                    <a:cubicBezTo>
                      <a:pt x="2368" y="3624"/>
                      <a:pt x="2580" y="2764"/>
                      <a:pt x="2082" y="2248"/>
                    </a:cubicBezTo>
                    <a:cubicBezTo>
                      <a:pt x="1646" y="1801"/>
                      <a:pt x="912" y="1646"/>
                      <a:pt x="946" y="1227"/>
                    </a:cubicBezTo>
                    <a:cubicBezTo>
                      <a:pt x="958" y="1073"/>
                      <a:pt x="1078" y="952"/>
                      <a:pt x="1227" y="929"/>
                    </a:cubicBezTo>
                    <a:cubicBezTo>
                      <a:pt x="1240" y="928"/>
                      <a:pt x="1253" y="927"/>
                      <a:pt x="1265" y="927"/>
                    </a:cubicBezTo>
                    <a:cubicBezTo>
                      <a:pt x="1434" y="927"/>
                      <a:pt x="1552" y="1071"/>
                      <a:pt x="1525" y="1279"/>
                    </a:cubicBezTo>
                    <a:cubicBezTo>
                      <a:pt x="1514" y="1348"/>
                      <a:pt x="1566" y="1405"/>
                      <a:pt x="1634" y="1405"/>
                    </a:cubicBezTo>
                    <a:lnTo>
                      <a:pt x="2225" y="1422"/>
                    </a:lnTo>
                    <a:cubicBezTo>
                      <a:pt x="2322" y="1422"/>
                      <a:pt x="2397" y="1342"/>
                      <a:pt x="2397" y="1250"/>
                    </a:cubicBezTo>
                    <a:cubicBezTo>
                      <a:pt x="2380" y="660"/>
                      <a:pt x="2110" y="356"/>
                      <a:pt x="1594" y="327"/>
                    </a:cubicBezTo>
                    <a:lnTo>
                      <a:pt x="1589" y="115"/>
                    </a:lnTo>
                    <a:cubicBezTo>
                      <a:pt x="1589" y="50"/>
                      <a:pt x="1542" y="0"/>
                      <a:pt x="1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271" name="Triângulo isósceles 270">
            <a:extLst>
              <a:ext uri="{FF2B5EF4-FFF2-40B4-BE49-F238E27FC236}">
                <a16:creationId xmlns:a16="http://schemas.microsoft.com/office/drawing/2014/main" id="{F9A7FE23-5746-F698-0D28-6B72BB42D539}"/>
              </a:ext>
            </a:extLst>
          </p:cNvPr>
          <p:cNvSpPr/>
          <p:nvPr/>
        </p:nvSpPr>
        <p:spPr>
          <a:xfrm>
            <a:off x="3679902" y="633894"/>
            <a:ext cx="1210473" cy="1019610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2" name="Google Shape;302;p25">
            <a:extLst>
              <a:ext uri="{FF2B5EF4-FFF2-40B4-BE49-F238E27FC236}">
                <a16:creationId xmlns:a16="http://schemas.microsoft.com/office/drawing/2014/main" id="{5F3D795B-44D3-FD02-BE8A-4174361853D4}"/>
              </a:ext>
            </a:extLst>
          </p:cNvPr>
          <p:cNvSpPr/>
          <p:nvPr/>
        </p:nvSpPr>
        <p:spPr>
          <a:xfrm rot="952906">
            <a:off x="1740985" y="2209010"/>
            <a:ext cx="101733" cy="74"/>
          </a:xfrm>
          <a:custGeom>
            <a:avLst/>
            <a:gdLst/>
            <a:ahLst/>
            <a:cxnLst/>
            <a:rect l="l" t="t" r="r" b="b"/>
            <a:pathLst>
              <a:path w="1371" h="1" fill="none" extrusionOk="0">
                <a:moveTo>
                  <a:pt x="0" y="0"/>
                </a:moveTo>
                <a:lnTo>
                  <a:pt x="1371" y="0"/>
                </a:lnTo>
              </a:path>
            </a:pathLst>
          </a:custGeom>
          <a:solidFill>
            <a:schemeClr val="accent5"/>
          </a:solidFill>
          <a:ln w="7175" cap="flat" cmpd="sng">
            <a:solidFill>
              <a:schemeClr val="bg1"/>
            </a:solidFill>
            <a:prstDash val="solid"/>
            <a:miter lim="573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" name="Google Shape;302;p25">
            <a:extLst>
              <a:ext uri="{FF2B5EF4-FFF2-40B4-BE49-F238E27FC236}">
                <a16:creationId xmlns:a16="http://schemas.microsoft.com/office/drawing/2014/main" id="{472E089C-1544-D50F-9132-950CDF202456}"/>
              </a:ext>
            </a:extLst>
          </p:cNvPr>
          <p:cNvSpPr/>
          <p:nvPr/>
        </p:nvSpPr>
        <p:spPr>
          <a:xfrm rot="952906">
            <a:off x="1749037" y="2177873"/>
            <a:ext cx="101733" cy="74"/>
          </a:xfrm>
          <a:custGeom>
            <a:avLst/>
            <a:gdLst/>
            <a:ahLst/>
            <a:cxnLst/>
            <a:rect l="l" t="t" r="r" b="b"/>
            <a:pathLst>
              <a:path w="1371" h="1" fill="none" extrusionOk="0">
                <a:moveTo>
                  <a:pt x="0" y="0"/>
                </a:moveTo>
                <a:lnTo>
                  <a:pt x="1371" y="0"/>
                </a:lnTo>
              </a:path>
            </a:pathLst>
          </a:custGeom>
          <a:solidFill>
            <a:schemeClr val="accent5"/>
          </a:solidFill>
          <a:ln w="7175" cap="flat" cmpd="sng">
            <a:solidFill>
              <a:schemeClr val="bg1"/>
            </a:solidFill>
            <a:prstDash val="solid"/>
            <a:miter lim="5733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286;p25">
            <a:extLst>
              <a:ext uri="{FF2B5EF4-FFF2-40B4-BE49-F238E27FC236}">
                <a16:creationId xmlns:a16="http://schemas.microsoft.com/office/drawing/2014/main" id="{985D6641-67ED-8DC3-F7DE-7C1C7287EFE4}"/>
              </a:ext>
            </a:extLst>
          </p:cNvPr>
          <p:cNvSpPr txBox="1">
            <a:spLocks/>
          </p:cNvSpPr>
          <p:nvPr/>
        </p:nvSpPr>
        <p:spPr>
          <a:xfrm>
            <a:off x="5615094" y="1314525"/>
            <a:ext cx="5425241" cy="17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>
                <a:solidFill>
                  <a:srgbClr val="4A6B7C"/>
                </a:solidFill>
                <a:latin typeface="Amasis MT Pro Black" panose="02040A04050005020304" pitchFamily="18" charset="0"/>
              </a:rPr>
              <a:t>FROZEN MEAT</a:t>
            </a:r>
          </a:p>
        </p:txBody>
      </p:sp>
      <p:cxnSp>
        <p:nvCxnSpPr>
          <p:cNvPr id="397" name="Google Shape;285;p25">
            <a:extLst>
              <a:ext uri="{FF2B5EF4-FFF2-40B4-BE49-F238E27FC236}">
                <a16:creationId xmlns:a16="http://schemas.microsoft.com/office/drawing/2014/main" id="{2B08AA63-DEAE-0955-29CA-954C7AF50080}"/>
              </a:ext>
            </a:extLst>
          </p:cNvPr>
          <p:cNvCxnSpPr/>
          <p:nvPr/>
        </p:nvCxnSpPr>
        <p:spPr>
          <a:xfrm>
            <a:off x="5730463" y="3067009"/>
            <a:ext cx="4653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CB7E2B-BFED-6DDD-AE1C-05A16219B0CB}"/>
              </a:ext>
            </a:extLst>
          </p:cNvPr>
          <p:cNvSpPr txBox="1"/>
          <p:nvPr/>
        </p:nvSpPr>
        <p:spPr>
          <a:xfrm>
            <a:off x="4877688" y="3249808"/>
            <a:ext cx="6228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6B7C"/>
                </a:solidFill>
                <a:latin typeface="Amasis MT Pro Black" panose="02040A04050005020304" pitchFamily="18" charset="0"/>
              </a:rPr>
              <a:t>MONITORAMENTO DA TEMPERATURA NOS FRIGORIFICOS</a:t>
            </a:r>
          </a:p>
        </p:txBody>
      </p:sp>
    </p:spTree>
    <p:extLst>
      <p:ext uri="{BB962C8B-B14F-4D97-AF65-F5344CB8AC3E}">
        <p14:creationId xmlns:p14="http://schemas.microsoft.com/office/powerpoint/2010/main" val="244565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293319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dirty="0">
                <a:latin typeface="Amasis MT Pro Black" panose="02040A04050005020304" pitchFamily="18" charset="0"/>
              </a:rPr>
              <a:t>Lógica dos cálculos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8CC2E7B-A4A7-2774-E434-B5A81FF59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1" t="32462" r="22063" b="32749"/>
          <a:stretch/>
        </p:blipFill>
        <p:spPr>
          <a:xfrm>
            <a:off x="6375424" y="1945476"/>
            <a:ext cx="5031538" cy="3324504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DD0006-8A24-15F0-F534-C1E659038FF6}"/>
              </a:ext>
            </a:extLst>
          </p:cNvPr>
          <p:cNvSpPr txBox="1">
            <a:spLocks/>
          </p:cNvSpPr>
          <p:nvPr/>
        </p:nvSpPr>
        <p:spPr>
          <a:xfrm>
            <a:off x="664032" y="1945476"/>
            <a:ext cx="5507546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solidFill>
                  <a:srgbClr val="984447"/>
                </a:solidFill>
                <a:latin typeface="Amasis MT Pro Black" panose="02040A04050005020304" pitchFamily="18" charset="0"/>
              </a:rPr>
              <a:t>Usuário seleciona 1k de linguiça: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0E5F8DF-5166-F037-2DAC-36CD800DED2C}"/>
              </a:ext>
            </a:extLst>
          </p:cNvPr>
          <p:cNvSpPr txBox="1">
            <a:spLocks/>
          </p:cNvSpPr>
          <p:nvPr/>
        </p:nvSpPr>
        <p:spPr>
          <a:xfrm>
            <a:off x="285135" y="2740193"/>
            <a:ext cx="5886443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00" dirty="0">
                <a:latin typeface="Amasis MT Pro Black" panose="02040A04050005020304" pitchFamily="18" charset="0"/>
              </a:rPr>
              <a:t>1k de linguiça X  A % de perda da  linguiça(4,85%)</a:t>
            </a:r>
          </a:p>
          <a:p>
            <a:pPr marL="0" indent="0" algn="ctr">
              <a:buNone/>
            </a:pPr>
            <a:r>
              <a:rPr lang="pt-BR" sz="2300" dirty="0">
                <a:latin typeface="Amasis MT Pro Black" panose="02040A04050005020304" pitchFamily="18" charset="0"/>
              </a:rPr>
              <a:t>= </a:t>
            </a:r>
            <a:r>
              <a:rPr lang="pt-BR" sz="2300" dirty="0">
                <a:solidFill>
                  <a:srgbClr val="984447"/>
                </a:solidFill>
                <a:latin typeface="Amasis MT Pro Black" panose="02040A04050005020304" pitchFamily="18" charset="0"/>
              </a:rPr>
              <a:t>Desperdício (kg)</a:t>
            </a:r>
          </a:p>
          <a:p>
            <a:pPr marL="0" indent="0" algn="ctr">
              <a:buNone/>
            </a:pPr>
            <a:endParaRPr lang="pt-BR" sz="2300" dirty="0">
              <a:latin typeface="Amasis MT Pro Black" panose="02040A04050005020304" pitchFamily="18" charset="0"/>
            </a:endParaRPr>
          </a:p>
          <a:p>
            <a:pPr marL="0" indent="0" algn="ctr">
              <a:buNone/>
            </a:pPr>
            <a:endParaRPr lang="pt-BR" sz="2300" dirty="0">
              <a:latin typeface="Amasis MT Pro Black" panose="02040A040500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30CAD01-B5B4-9F97-B308-16D4B68C294A}"/>
              </a:ext>
            </a:extLst>
          </p:cNvPr>
          <p:cNvSpPr txBox="1">
            <a:spLocks/>
          </p:cNvSpPr>
          <p:nvPr/>
        </p:nvSpPr>
        <p:spPr>
          <a:xfrm>
            <a:off x="328638" y="4473342"/>
            <a:ext cx="5886443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00" dirty="0">
                <a:latin typeface="Amasis MT Pro Black" panose="02040A04050005020304" pitchFamily="18" charset="0"/>
              </a:rPr>
              <a:t>Desperdício (kg) X Valor da linguiça</a:t>
            </a:r>
          </a:p>
          <a:p>
            <a:pPr marL="0" indent="0" algn="ctr">
              <a:buNone/>
            </a:pPr>
            <a:r>
              <a:rPr lang="pt-BR" sz="2300" dirty="0">
                <a:latin typeface="Amasis MT Pro Black" panose="02040A04050005020304" pitchFamily="18" charset="0"/>
              </a:rPr>
              <a:t>= </a:t>
            </a:r>
            <a:r>
              <a:rPr lang="pt-BR" sz="2300" dirty="0">
                <a:solidFill>
                  <a:srgbClr val="984447"/>
                </a:solidFill>
                <a:latin typeface="Amasis MT Pro Black" panose="02040A04050005020304" pitchFamily="18" charset="0"/>
              </a:rPr>
              <a:t>Prejuízo financeiro (reais)</a:t>
            </a:r>
          </a:p>
          <a:p>
            <a:pPr marL="0" indent="0" algn="ctr">
              <a:buNone/>
            </a:pPr>
            <a:endParaRPr lang="pt-BR" sz="2300" dirty="0">
              <a:latin typeface="Amasis MT Pro Black" panose="02040A04050005020304" pitchFamily="18" charset="0"/>
            </a:endParaRPr>
          </a:p>
          <a:p>
            <a:pPr marL="0" indent="0" algn="ctr">
              <a:buNone/>
            </a:pPr>
            <a:endParaRPr lang="pt-BR" sz="2300" dirty="0">
              <a:latin typeface="Amasis MT Pro Black" panose="02040A04050005020304" pitchFamily="18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D01D246-E652-A3A4-0299-4F9EF8BE99EB}"/>
              </a:ext>
            </a:extLst>
          </p:cNvPr>
          <p:cNvSpPr/>
          <p:nvPr/>
        </p:nvSpPr>
        <p:spPr>
          <a:xfrm>
            <a:off x="328638" y="2363345"/>
            <a:ext cx="5896276" cy="45719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7F22677-1B9F-D659-3D81-575467359955}"/>
              </a:ext>
            </a:extLst>
          </p:cNvPr>
          <p:cNvSpPr/>
          <p:nvPr/>
        </p:nvSpPr>
        <p:spPr>
          <a:xfrm>
            <a:off x="4069080" y="793548"/>
            <a:ext cx="4061460" cy="45719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410C4646-E53C-6F63-EFE1-F6C90C633472}"/>
              </a:ext>
            </a:extLst>
          </p:cNvPr>
          <p:cNvSpPr txBox="1">
            <a:spLocks/>
          </p:cNvSpPr>
          <p:nvPr/>
        </p:nvSpPr>
        <p:spPr>
          <a:xfrm>
            <a:off x="6375424" y="1208545"/>
            <a:ext cx="5039248" cy="7565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dirty="0">
                <a:solidFill>
                  <a:srgbClr val="37505B"/>
                </a:solidFill>
                <a:latin typeface="Amasis MT Pro Black" panose="02040A04050005020304" pitchFamily="18" charset="0"/>
              </a:rPr>
              <a:t>% média de perda por má refrigeração de cada peça de carne por kg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DF1FD0D-01FA-AB4A-16D7-C0316EB7ECE5}"/>
              </a:ext>
            </a:extLst>
          </p:cNvPr>
          <p:cNvSpPr/>
          <p:nvPr/>
        </p:nvSpPr>
        <p:spPr>
          <a:xfrm rot="5400000">
            <a:off x="9731661" y="3594692"/>
            <a:ext cx="3304881" cy="457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98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67967" y="434140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solidFill>
                  <a:srgbClr val="37505B"/>
                </a:solidFill>
                <a:latin typeface="Amasis MT Pro Black" panose="02040A04050005020304" pitchFamily="18" charset="0"/>
              </a:rPr>
              <a:t>Criação do banco de dados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4F895FB1-152C-25A8-AFDF-FAD7D82BB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87" y="221004"/>
            <a:ext cx="1381397" cy="7136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A614E6A-4245-BD1F-2F04-638032E67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710" y="990600"/>
            <a:ext cx="4322932" cy="5078505"/>
          </a:xfrm>
          <a:prstGeom prst="rect">
            <a:avLst/>
          </a:prstGeom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3361444-0D17-FAB0-15EE-62FE2FC02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70" y="889747"/>
            <a:ext cx="4455806" cy="5179358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6885C98C-16BD-1801-AF3A-9492D7484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01" y="30534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9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431138" y="382224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Inserção</a:t>
            </a:r>
            <a:r>
              <a:rPr lang="pt-BR">
                <a:solidFill>
                  <a:srgbClr val="37505B"/>
                </a:solidFill>
                <a:latin typeface="Amasis MT Pro Black" panose="02040A04050005020304" pitchFamily="18" charset="0"/>
              </a:rPr>
              <a:t> </a:t>
            </a: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DDAE3A09-047E-41AA-1092-820666A0B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89" y="1156560"/>
            <a:ext cx="9200029" cy="4892262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0A7D7435-9F16-D590-AE67-A5A2C02D7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61" y="162231"/>
            <a:ext cx="1586601" cy="15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9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293319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Inserção</a:t>
            </a:r>
            <a:endParaRPr lang="pt-BR">
              <a:solidFill>
                <a:srgbClr val="37505B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20" name="Google Shape;1352;p46">
            <a:extLst>
              <a:ext uri="{FF2B5EF4-FFF2-40B4-BE49-F238E27FC236}">
                <a16:creationId xmlns:a16="http://schemas.microsoft.com/office/drawing/2014/main" id="{99593632-DC83-D1E9-957D-E2B185648E0D}"/>
              </a:ext>
            </a:extLst>
          </p:cNvPr>
          <p:cNvGrpSpPr/>
          <p:nvPr/>
        </p:nvGrpSpPr>
        <p:grpSpPr>
          <a:xfrm>
            <a:off x="1492965" y="3335875"/>
            <a:ext cx="897825" cy="1848775"/>
            <a:chOff x="1374050" y="2475663"/>
            <a:chExt cx="897825" cy="1848775"/>
          </a:xfrm>
        </p:grpSpPr>
        <p:sp>
          <p:nvSpPr>
            <p:cNvPr id="21" name="Google Shape;1353;p46">
              <a:extLst>
                <a:ext uri="{FF2B5EF4-FFF2-40B4-BE49-F238E27FC236}">
                  <a16:creationId xmlns:a16="http://schemas.microsoft.com/office/drawing/2014/main" id="{31232B8F-65D4-B4AC-C72B-C6CFA8B6F55F}"/>
                </a:ext>
              </a:extLst>
            </p:cNvPr>
            <p:cNvSpPr/>
            <p:nvPr/>
          </p:nvSpPr>
          <p:spPr>
            <a:xfrm>
              <a:off x="1374050" y="2475663"/>
              <a:ext cx="897825" cy="1848775"/>
            </a:xfrm>
            <a:custGeom>
              <a:avLst/>
              <a:gdLst/>
              <a:ahLst/>
              <a:cxnLst/>
              <a:rect l="l" t="t" r="r" b="b"/>
              <a:pathLst>
                <a:path w="35913" h="73951" extrusionOk="0">
                  <a:moveTo>
                    <a:pt x="1753" y="1"/>
                  </a:moveTo>
                  <a:cubicBezTo>
                    <a:pt x="771" y="1"/>
                    <a:pt x="0" y="797"/>
                    <a:pt x="0" y="1780"/>
                  </a:cubicBezTo>
                  <a:lnTo>
                    <a:pt x="0" y="71559"/>
                  </a:lnTo>
                  <a:cubicBezTo>
                    <a:pt x="0" y="72888"/>
                    <a:pt x="1063" y="73950"/>
                    <a:pt x="2364" y="73950"/>
                  </a:cubicBezTo>
                  <a:lnTo>
                    <a:pt x="33548" y="73950"/>
                  </a:lnTo>
                  <a:cubicBezTo>
                    <a:pt x="34850" y="73950"/>
                    <a:pt x="35912" y="72888"/>
                    <a:pt x="35912" y="71559"/>
                  </a:cubicBezTo>
                  <a:lnTo>
                    <a:pt x="35912" y="1780"/>
                  </a:lnTo>
                  <a:cubicBezTo>
                    <a:pt x="35912" y="797"/>
                    <a:pt x="35115" y="1"/>
                    <a:pt x="34133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4;p46">
              <a:extLst>
                <a:ext uri="{FF2B5EF4-FFF2-40B4-BE49-F238E27FC236}">
                  <a16:creationId xmlns:a16="http://schemas.microsoft.com/office/drawing/2014/main" id="{ACED3A80-B0EF-EDD8-308F-5681E2D617AB}"/>
                </a:ext>
              </a:extLst>
            </p:cNvPr>
            <p:cNvSpPr/>
            <p:nvPr/>
          </p:nvSpPr>
          <p:spPr>
            <a:xfrm>
              <a:off x="1519475" y="3483038"/>
              <a:ext cx="637525" cy="39200"/>
            </a:xfrm>
            <a:custGeom>
              <a:avLst/>
              <a:gdLst/>
              <a:ahLst/>
              <a:cxnLst/>
              <a:rect l="l" t="t" r="r" b="b"/>
              <a:pathLst>
                <a:path w="25501" h="1568" extrusionOk="0">
                  <a:moveTo>
                    <a:pt x="797" y="1"/>
                  </a:moveTo>
                  <a:cubicBezTo>
                    <a:pt x="346" y="1"/>
                    <a:pt x="0" y="346"/>
                    <a:pt x="0" y="797"/>
                  </a:cubicBezTo>
                  <a:cubicBezTo>
                    <a:pt x="0" y="1222"/>
                    <a:pt x="346" y="1568"/>
                    <a:pt x="797" y="1568"/>
                  </a:cubicBezTo>
                  <a:lnTo>
                    <a:pt x="24730" y="1568"/>
                  </a:lnTo>
                  <a:cubicBezTo>
                    <a:pt x="25155" y="1568"/>
                    <a:pt x="25500" y="1222"/>
                    <a:pt x="25500" y="797"/>
                  </a:cubicBezTo>
                  <a:cubicBezTo>
                    <a:pt x="25500" y="346"/>
                    <a:pt x="25155" y="1"/>
                    <a:pt x="24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55;p46">
              <a:extLst>
                <a:ext uri="{FF2B5EF4-FFF2-40B4-BE49-F238E27FC236}">
                  <a16:creationId xmlns:a16="http://schemas.microsoft.com/office/drawing/2014/main" id="{A35F9AF4-59E2-E857-7DAC-D7DCAF2AD994}"/>
                </a:ext>
              </a:extLst>
            </p:cNvPr>
            <p:cNvSpPr/>
            <p:nvPr/>
          </p:nvSpPr>
          <p:spPr>
            <a:xfrm>
              <a:off x="1519475" y="3608538"/>
              <a:ext cx="637525" cy="39225"/>
            </a:xfrm>
            <a:custGeom>
              <a:avLst/>
              <a:gdLst/>
              <a:ahLst/>
              <a:cxnLst/>
              <a:rect l="l" t="t" r="r" b="b"/>
              <a:pathLst>
                <a:path w="25501" h="1569" extrusionOk="0">
                  <a:moveTo>
                    <a:pt x="797" y="1"/>
                  </a:moveTo>
                  <a:cubicBezTo>
                    <a:pt x="346" y="1"/>
                    <a:pt x="0" y="346"/>
                    <a:pt x="0" y="771"/>
                  </a:cubicBezTo>
                  <a:cubicBezTo>
                    <a:pt x="0" y="1223"/>
                    <a:pt x="346" y="1568"/>
                    <a:pt x="797" y="1568"/>
                  </a:cubicBezTo>
                  <a:lnTo>
                    <a:pt x="24730" y="1568"/>
                  </a:lnTo>
                  <a:cubicBezTo>
                    <a:pt x="25155" y="1568"/>
                    <a:pt x="25500" y="1223"/>
                    <a:pt x="25500" y="771"/>
                  </a:cubicBezTo>
                  <a:cubicBezTo>
                    <a:pt x="25500" y="346"/>
                    <a:pt x="25155" y="1"/>
                    <a:pt x="24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6;p46">
              <a:extLst>
                <a:ext uri="{FF2B5EF4-FFF2-40B4-BE49-F238E27FC236}">
                  <a16:creationId xmlns:a16="http://schemas.microsoft.com/office/drawing/2014/main" id="{7B553886-9376-6638-ACC8-3403CA76FEBB}"/>
                </a:ext>
              </a:extLst>
            </p:cNvPr>
            <p:cNvSpPr/>
            <p:nvPr/>
          </p:nvSpPr>
          <p:spPr>
            <a:xfrm>
              <a:off x="1519475" y="3733388"/>
              <a:ext cx="637525" cy="39200"/>
            </a:xfrm>
            <a:custGeom>
              <a:avLst/>
              <a:gdLst/>
              <a:ahLst/>
              <a:cxnLst/>
              <a:rect l="l" t="t" r="r" b="b"/>
              <a:pathLst>
                <a:path w="25501" h="1568" extrusionOk="0">
                  <a:moveTo>
                    <a:pt x="797" y="1"/>
                  </a:moveTo>
                  <a:cubicBezTo>
                    <a:pt x="346" y="1"/>
                    <a:pt x="0" y="346"/>
                    <a:pt x="0" y="797"/>
                  </a:cubicBezTo>
                  <a:cubicBezTo>
                    <a:pt x="0" y="1222"/>
                    <a:pt x="346" y="1568"/>
                    <a:pt x="797" y="1568"/>
                  </a:cubicBezTo>
                  <a:lnTo>
                    <a:pt x="24730" y="1568"/>
                  </a:lnTo>
                  <a:cubicBezTo>
                    <a:pt x="25155" y="1568"/>
                    <a:pt x="25500" y="1222"/>
                    <a:pt x="25500" y="797"/>
                  </a:cubicBezTo>
                  <a:cubicBezTo>
                    <a:pt x="25500" y="346"/>
                    <a:pt x="25155" y="1"/>
                    <a:pt x="24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7;p46">
              <a:extLst>
                <a:ext uri="{FF2B5EF4-FFF2-40B4-BE49-F238E27FC236}">
                  <a16:creationId xmlns:a16="http://schemas.microsoft.com/office/drawing/2014/main" id="{7726756A-6BC2-2ECD-CB19-5079448F844F}"/>
                </a:ext>
              </a:extLst>
            </p:cNvPr>
            <p:cNvSpPr/>
            <p:nvPr/>
          </p:nvSpPr>
          <p:spPr>
            <a:xfrm>
              <a:off x="1519475" y="3858238"/>
              <a:ext cx="637525" cy="39875"/>
            </a:xfrm>
            <a:custGeom>
              <a:avLst/>
              <a:gdLst/>
              <a:ahLst/>
              <a:cxnLst/>
              <a:rect l="l" t="t" r="r" b="b"/>
              <a:pathLst>
                <a:path w="25501" h="1595" extrusionOk="0">
                  <a:moveTo>
                    <a:pt x="797" y="0"/>
                  </a:moveTo>
                  <a:cubicBezTo>
                    <a:pt x="346" y="0"/>
                    <a:pt x="0" y="372"/>
                    <a:pt x="0" y="797"/>
                  </a:cubicBezTo>
                  <a:cubicBezTo>
                    <a:pt x="0" y="1222"/>
                    <a:pt x="346" y="1594"/>
                    <a:pt x="797" y="1594"/>
                  </a:cubicBezTo>
                  <a:lnTo>
                    <a:pt x="24730" y="1594"/>
                  </a:lnTo>
                  <a:cubicBezTo>
                    <a:pt x="25155" y="1594"/>
                    <a:pt x="25500" y="1222"/>
                    <a:pt x="25500" y="797"/>
                  </a:cubicBezTo>
                  <a:cubicBezTo>
                    <a:pt x="25500" y="372"/>
                    <a:pt x="25155" y="0"/>
                    <a:pt x="2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8;p46">
              <a:extLst>
                <a:ext uri="{FF2B5EF4-FFF2-40B4-BE49-F238E27FC236}">
                  <a16:creationId xmlns:a16="http://schemas.microsoft.com/office/drawing/2014/main" id="{F0B49F43-E3A5-DB2C-50B7-9F855E12E698}"/>
                </a:ext>
              </a:extLst>
            </p:cNvPr>
            <p:cNvSpPr/>
            <p:nvPr/>
          </p:nvSpPr>
          <p:spPr>
            <a:xfrm>
              <a:off x="1519475" y="3983738"/>
              <a:ext cx="637525" cy="39200"/>
            </a:xfrm>
            <a:custGeom>
              <a:avLst/>
              <a:gdLst/>
              <a:ahLst/>
              <a:cxnLst/>
              <a:rect l="l" t="t" r="r" b="b"/>
              <a:pathLst>
                <a:path w="25501" h="1568" extrusionOk="0">
                  <a:moveTo>
                    <a:pt x="797" y="1"/>
                  </a:moveTo>
                  <a:cubicBezTo>
                    <a:pt x="346" y="1"/>
                    <a:pt x="0" y="346"/>
                    <a:pt x="0" y="797"/>
                  </a:cubicBezTo>
                  <a:cubicBezTo>
                    <a:pt x="0" y="1222"/>
                    <a:pt x="346" y="1568"/>
                    <a:pt x="797" y="1568"/>
                  </a:cubicBezTo>
                  <a:lnTo>
                    <a:pt x="24730" y="1568"/>
                  </a:lnTo>
                  <a:cubicBezTo>
                    <a:pt x="25155" y="1568"/>
                    <a:pt x="25500" y="1222"/>
                    <a:pt x="25500" y="797"/>
                  </a:cubicBezTo>
                  <a:cubicBezTo>
                    <a:pt x="25500" y="346"/>
                    <a:pt x="25155" y="1"/>
                    <a:pt x="24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9;p46">
              <a:extLst>
                <a:ext uri="{FF2B5EF4-FFF2-40B4-BE49-F238E27FC236}">
                  <a16:creationId xmlns:a16="http://schemas.microsoft.com/office/drawing/2014/main" id="{6B21DB39-5141-4B99-DF45-6EB401C98577}"/>
                </a:ext>
              </a:extLst>
            </p:cNvPr>
            <p:cNvSpPr/>
            <p:nvPr/>
          </p:nvSpPr>
          <p:spPr>
            <a:xfrm>
              <a:off x="1519475" y="4108588"/>
              <a:ext cx="637525" cy="39875"/>
            </a:xfrm>
            <a:custGeom>
              <a:avLst/>
              <a:gdLst/>
              <a:ahLst/>
              <a:cxnLst/>
              <a:rect l="l" t="t" r="r" b="b"/>
              <a:pathLst>
                <a:path w="25501" h="1595" extrusionOk="0">
                  <a:moveTo>
                    <a:pt x="797" y="0"/>
                  </a:moveTo>
                  <a:cubicBezTo>
                    <a:pt x="346" y="0"/>
                    <a:pt x="0" y="372"/>
                    <a:pt x="0" y="797"/>
                  </a:cubicBezTo>
                  <a:cubicBezTo>
                    <a:pt x="0" y="1222"/>
                    <a:pt x="346" y="1594"/>
                    <a:pt x="797" y="1594"/>
                  </a:cubicBezTo>
                  <a:lnTo>
                    <a:pt x="24730" y="1594"/>
                  </a:lnTo>
                  <a:cubicBezTo>
                    <a:pt x="25155" y="1594"/>
                    <a:pt x="25500" y="1222"/>
                    <a:pt x="25500" y="797"/>
                  </a:cubicBezTo>
                  <a:cubicBezTo>
                    <a:pt x="25500" y="372"/>
                    <a:pt x="25155" y="0"/>
                    <a:pt x="2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0;p46">
              <a:extLst>
                <a:ext uri="{FF2B5EF4-FFF2-40B4-BE49-F238E27FC236}">
                  <a16:creationId xmlns:a16="http://schemas.microsoft.com/office/drawing/2014/main" id="{E985FC1C-2DB6-AA5C-59A3-79036DA68D4F}"/>
                </a:ext>
              </a:extLst>
            </p:cNvPr>
            <p:cNvSpPr/>
            <p:nvPr/>
          </p:nvSpPr>
          <p:spPr>
            <a:xfrm>
              <a:off x="1374050" y="2475663"/>
              <a:ext cx="897825" cy="167375"/>
            </a:xfrm>
            <a:custGeom>
              <a:avLst/>
              <a:gdLst/>
              <a:ahLst/>
              <a:cxnLst/>
              <a:rect l="l" t="t" r="r" b="b"/>
              <a:pathLst>
                <a:path w="35913" h="6695" extrusionOk="0">
                  <a:moveTo>
                    <a:pt x="1753" y="1"/>
                  </a:moveTo>
                  <a:cubicBezTo>
                    <a:pt x="771" y="1"/>
                    <a:pt x="0" y="797"/>
                    <a:pt x="0" y="1780"/>
                  </a:cubicBezTo>
                  <a:lnTo>
                    <a:pt x="0" y="6694"/>
                  </a:lnTo>
                  <a:lnTo>
                    <a:pt x="35912" y="6694"/>
                  </a:lnTo>
                  <a:lnTo>
                    <a:pt x="35912" y="1780"/>
                  </a:lnTo>
                  <a:cubicBezTo>
                    <a:pt x="35912" y="797"/>
                    <a:pt x="35115" y="1"/>
                    <a:pt x="34133" y="1"/>
                  </a:cubicBezTo>
                  <a:close/>
                </a:path>
              </a:pathLst>
            </a:custGeom>
            <a:solidFill>
              <a:srgbClr val="37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1;p46">
              <a:extLst>
                <a:ext uri="{FF2B5EF4-FFF2-40B4-BE49-F238E27FC236}">
                  <a16:creationId xmlns:a16="http://schemas.microsoft.com/office/drawing/2014/main" id="{7A2DD6E7-F831-A6AF-4F6B-2B24A1109123}"/>
                </a:ext>
              </a:extLst>
            </p:cNvPr>
            <p:cNvSpPr/>
            <p:nvPr/>
          </p:nvSpPr>
          <p:spPr>
            <a:xfrm>
              <a:off x="1986300" y="2522138"/>
              <a:ext cx="68425" cy="58225"/>
            </a:xfrm>
            <a:custGeom>
              <a:avLst/>
              <a:gdLst/>
              <a:ahLst/>
              <a:cxnLst/>
              <a:rect l="l" t="t" r="r" b="b"/>
              <a:pathLst>
                <a:path w="2737" h="2329" extrusionOk="0">
                  <a:moveTo>
                    <a:pt x="1568" y="1"/>
                  </a:moveTo>
                  <a:cubicBezTo>
                    <a:pt x="505" y="1"/>
                    <a:pt x="1" y="1249"/>
                    <a:pt x="744" y="1993"/>
                  </a:cubicBezTo>
                  <a:cubicBezTo>
                    <a:pt x="976" y="2225"/>
                    <a:pt x="1266" y="2329"/>
                    <a:pt x="1552" y="2329"/>
                  </a:cubicBezTo>
                  <a:cubicBezTo>
                    <a:pt x="2152" y="2329"/>
                    <a:pt x="2737" y="1871"/>
                    <a:pt x="2737" y="1170"/>
                  </a:cubicBezTo>
                  <a:cubicBezTo>
                    <a:pt x="2737" y="506"/>
                    <a:pt x="2205" y="1"/>
                    <a:pt x="1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2;p46">
              <a:extLst>
                <a:ext uri="{FF2B5EF4-FFF2-40B4-BE49-F238E27FC236}">
                  <a16:creationId xmlns:a16="http://schemas.microsoft.com/office/drawing/2014/main" id="{DED3D85D-76FB-755A-1669-51403D6A03FC}"/>
                </a:ext>
              </a:extLst>
            </p:cNvPr>
            <p:cNvSpPr/>
            <p:nvPr/>
          </p:nvSpPr>
          <p:spPr>
            <a:xfrm>
              <a:off x="2080600" y="2522138"/>
              <a:ext cx="68425" cy="58225"/>
            </a:xfrm>
            <a:custGeom>
              <a:avLst/>
              <a:gdLst/>
              <a:ahLst/>
              <a:cxnLst/>
              <a:rect l="l" t="t" r="r" b="b"/>
              <a:pathLst>
                <a:path w="2737" h="2329" extrusionOk="0">
                  <a:moveTo>
                    <a:pt x="1568" y="1"/>
                  </a:moveTo>
                  <a:cubicBezTo>
                    <a:pt x="532" y="1"/>
                    <a:pt x="0" y="1249"/>
                    <a:pt x="744" y="1993"/>
                  </a:cubicBezTo>
                  <a:cubicBezTo>
                    <a:pt x="984" y="2225"/>
                    <a:pt x="1277" y="2329"/>
                    <a:pt x="1564" y="2329"/>
                  </a:cubicBezTo>
                  <a:cubicBezTo>
                    <a:pt x="2164" y="2329"/>
                    <a:pt x="2736" y="1871"/>
                    <a:pt x="2736" y="1170"/>
                  </a:cubicBezTo>
                  <a:cubicBezTo>
                    <a:pt x="2736" y="506"/>
                    <a:pt x="2205" y="1"/>
                    <a:pt x="1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3;p46">
              <a:extLst>
                <a:ext uri="{FF2B5EF4-FFF2-40B4-BE49-F238E27FC236}">
                  <a16:creationId xmlns:a16="http://schemas.microsoft.com/office/drawing/2014/main" id="{00C910FD-57F0-7CEA-F7D2-641F21A22E13}"/>
                </a:ext>
              </a:extLst>
            </p:cNvPr>
            <p:cNvSpPr/>
            <p:nvPr/>
          </p:nvSpPr>
          <p:spPr>
            <a:xfrm>
              <a:off x="2171575" y="2522138"/>
              <a:ext cx="68425" cy="58225"/>
            </a:xfrm>
            <a:custGeom>
              <a:avLst/>
              <a:gdLst/>
              <a:ahLst/>
              <a:cxnLst/>
              <a:rect l="l" t="t" r="r" b="b"/>
              <a:pathLst>
                <a:path w="2737" h="2329" extrusionOk="0">
                  <a:moveTo>
                    <a:pt x="1568" y="1"/>
                  </a:moveTo>
                  <a:cubicBezTo>
                    <a:pt x="505" y="1"/>
                    <a:pt x="0" y="1249"/>
                    <a:pt x="744" y="1993"/>
                  </a:cubicBezTo>
                  <a:cubicBezTo>
                    <a:pt x="976" y="2225"/>
                    <a:pt x="1266" y="2329"/>
                    <a:pt x="1552" y="2329"/>
                  </a:cubicBezTo>
                  <a:cubicBezTo>
                    <a:pt x="2152" y="2329"/>
                    <a:pt x="2736" y="1871"/>
                    <a:pt x="2736" y="1170"/>
                  </a:cubicBezTo>
                  <a:cubicBezTo>
                    <a:pt x="2736" y="506"/>
                    <a:pt x="2205" y="1"/>
                    <a:pt x="15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4;p46">
              <a:extLst>
                <a:ext uri="{FF2B5EF4-FFF2-40B4-BE49-F238E27FC236}">
                  <a16:creationId xmlns:a16="http://schemas.microsoft.com/office/drawing/2014/main" id="{772AB7EE-56E7-A40E-134E-5031B2D394E0}"/>
                </a:ext>
              </a:extLst>
            </p:cNvPr>
            <p:cNvSpPr/>
            <p:nvPr/>
          </p:nvSpPr>
          <p:spPr>
            <a:xfrm>
              <a:off x="1463700" y="2776463"/>
              <a:ext cx="698600" cy="590400"/>
            </a:xfrm>
            <a:custGeom>
              <a:avLst/>
              <a:gdLst/>
              <a:ahLst/>
              <a:cxnLst/>
              <a:rect l="l" t="t" r="r" b="b"/>
              <a:pathLst>
                <a:path w="27944" h="23616" extrusionOk="0">
                  <a:moveTo>
                    <a:pt x="15249" y="3421"/>
                  </a:moveTo>
                  <a:cubicBezTo>
                    <a:pt x="18209" y="3421"/>
                    <a:pt x="21148" y="4973"/>
                    <a:pt x="22684" y="7943"/>
                  </a:cubicBezTo>
                  <a:cubicBezTo>
                    <a:pt x="25473" y="13362"/>
                    <a:pt x="21781" y="19817"/>
                    <a:pt x="15725" y="20162"/>
                  </a:cubicBezTo>
                  <a:lnTo>
                    <a:pt x="15725" y="20189"/>
                  </a:lnTo>
                  <a:lnTo>
                    <a:pt x="15247" y="20189"/>
                  </a:lnTo>
                  <a:cubicBezTo>
                    <a:pt x="8845" y="20189"/>
                    <a:pt x="4808" y="13282"/>
                    <a:pt x="7942" y="7678"/>
                  </a:cubicBezTo>
                  <a:cubicBezTo>
                    <a:pt x="8075" y="7439"/>
                    <a:pt x="8235" y="7200"/>
                    <a:pt x="8394" y="6987"/>
                  </a:cubicBezTo>
                  <a:cubicBezTo>
                    <a:pt x="8500" y="6854"/>
                    <a:pt x="8606" y="6722"/>
                    <a:pt x="8713" y="6589"/>
                  </a:cubicBezTo>
                  <a:cubicBezTo>
                    <a:pt x="10407" y="4453"/>
                    <a:pt x="12835" y="3421"/>
                    <a:pt x="15249" y="3421"/>
                  </a:cubicBezTo>
                  <a:close/>
                  <a:moveTo>
                    <a:pt x="15335" y="1"/>
                  </a:moveTo>
                  <a:cubicBezTo>
                    <a:pt x="15306" y="1"/>
                    <a:pt x="15276" y="1"/>
                    <a:pt x="15247" y="1"/>
                  </a:cubicBezTo>
                  <a:lnTo>
                    <a:pt x="14902" y="1"/>
                  </a:lnTo>
                  <a:cubicBezTo>
                    <a:pt x="14689" y="1"/>
                    <a:pt x="14503" y="1"/>
                    <a:pt x="14291" y="28"/>
                  </a:cubicBezTo>
                  <a:lnTo>
                    <a:pt x="14184" y="28"/>
                  </a:lnTo>
                  <a:lnTo>
                    <a:pt x="13998" y="54"/>
                  </a:lnTo>
                  <a:lnTo>
                    <a:pt x="13733" y="54"/>
                  </a:lnTo>
                  <a:lnTo>
                    <a:pt x="13573" y="81"/>
                  </a:lnTo>
                  <a:lnTo>
                    <a:pt x="13388" y="108"/>
                  </a:lnTo>
                  <a:lnTo>
                    <a:pt x="13281" y="134"/>
                  </a:lnTo>
                  <a:lnTo>
                    <a:pt x="13148" y="161"/>
                  </a:lnTo>
                  <a:lnTo>
                    <a:pt x="13069" y="161"/>
                  </a:lnTo>
                  <a:lnTo>
                    <a:pt x="12909" y="187"/>
                  </a:lnTo>
                  <a:lnTo>
                    <a:pt x="12750" y="240"/>
                  </a:lnTo>
                  <a:lnTo>
                    <a:pt x="12591" y="267"/>
                  </a:lnTo>
                  <a:cubicBezTo>
                    <a:pt x="12405" y="293"/>
                    <a:pt x="12245" y="347"/>
                    <a:pt x="12059" y="400"/>
                  </a:cubicBezTo>
                  <a:lnTo>
                    <a:pt x="11953" y="426"/>
                  </a:lnTo>
                  <a:cubicBezTo>
                    <a:pt x="11794" y="479"/>
                    <a:pt x="11634" y="533"/>
                    <a:pt x="11475" y="586"/>
                  </a:cubicBezTo>
                  <a:cubicBezTo>
                    <a:pt x="11316" y="639"/>
                    <a:pt x="11183" y="692"/>
                    <a:pt x="11024" y="745"/>
                  </a:cubicBezTo>
                  <a:cubicBezTo>
                    <a:pt x="10864" y="798"/>
                    <a:pt x="10731" y="851"/>
                    <a:pt x="10572" y="931"/>
                  </a:cubicBezTo>
                  <a:lnTo>
                    <a:pt x="10413" y="984"/>
                  </a:lnTo>
                  <a:lnTo>
                    <a:pt x="10280" y="1064"/>
                  </a:lnTo>
                  <a:lnTo>
                    <a:pt x="10120" y="1117"/>
                  </a:lnTo>
                  <a:lnTo>
                    <a:pt x="10014" y="1197"/>
                  </a:lnTo>
                  <a:lnTo>
                    <a:pt x="9961" y="1197"/>
                  </a:lnTo>
                  <a:lnTo>
                    <a:pt x="9695" y="1329"/>
                  </a:lnTo>
                  <a:lnTo>
                    <a:pt x="9589" y="1383"/>
                  </a:lnTo>
                  <a:lnTo>
                    <a:pt x="9403" y="1489"/>
                  </a:lnTo>
                  <a:lnTo>
                    <a:pt x="9270" y="1568"/>
                  </a:lnTo>
                  <a:lnTo>
                    <a:pt x="9138" y="1648"/>
                  </a:lnTo>
                  <a:cubicBezTo>
                    <a:pt x="9031" y="1701"/>
                    <a:pt x="8952" y="1754"/>
                    <a:pt x="8872" y="1834"/>
                  </a:cubicBezTo>
                  <a:cubicBezTo>
                    <a:pt x="8606" y="1993"/>
                    <a:pt x="8341" y="2179"/>
                    <a:pt x="8075" y="2365"/>
                  </a:cubicBezTo>
                  <a:cubicBezTo>
                    <a:pt x="7863" y="2525"/>
                    <a:pt x="7677" y="2711"/>
                    <a:pt x="7464" y="2870"/>
                  </a:cubicBezTo>
                  <a:lnTo>
                    <a:pt x="7358" y="2976"/>
                  </a:lnTo>
                  <a:lnTo>
                    <a:pt x="7119" y="3189"/>
                  </a:lnTo>
                  <a:lnTo>
                    <a:pt x="7013" y="3295"/>
                  </a:lnTo>
                  <a:lnTo>
                    <a:pt x="6880" y="3428"/>
                  </a:lnTo>
                  <a:lnTo>
                    <a:pt x="6667" y="3640"/>
                  </a:lnTo>
                  <a:lnTo>
                    <a:pt x="6561" y="3747"/>
                  </a:lnTo>
                  <a:lnTo>
                    <a:pt x="6349" y="3986"/>
                  </a:lnTo>
                  <a:lnTo>
                    <a:pt x="6242" y="4118"/>
                  </a:lnTo>
                  <a:cubicBezTo>
                    <a:pt x="6189" y="4145"/>
                    <a:pt x="6163" y="4198"/>
                    <a:pt x="6136" y="4251"/>
                  </a:cubicBezTo>
                  <a:lnTo>
                    <a:pt x="6030" y="4384"/>
                  </a:lnTo>
                  <a:lnTo>
                    <a:pt x="5870" y="4597"/>
                  </a:lnTo>
                  <a:cubicBezTo>
                    <a:pt x="0" y="12220"/>
                    <a:pt x="5233" y="23296"/>
                    <a:pt x="14848" y="23615"/>
                  </a:cubicBezTo>
                  <a:lnTo>
                    <a:pt x="15247" y="23615"/>
                  </a:lnTo>
                  <a:cubicBezTo>
                    <a:pt x="19869" y="23615"/>
                    <a:pt x="24066" y="20932"/>
                    <a:pt x="26005" y="16762"/>
                  </a:cubicBezTo>
                  <a:cubicBezTo>
                    <a:pt x="27944" y="12565"/>
                    <a:pt x="27280" y="7625"/>
                    <a:pt x="24278" y="4118"/>
                  </a:cubicBezTo>
                  <a:lnTo>
                    <a:pt x="24278" y="4172"/>
                  </a:lnTo>
                  <a:cubicBezTo>
                    <a:pt x="22039" y="1538"/>
                    <a:pt x="18782" y="1"/>
                    <a:pt x="15335" y="1"/>
                  </a:cubicBezTo>
                  <a:close/>
                </a:path>
              </a:pathLst>
            </a:custGeom>
            <a:solidFill>
              <a:srgbClr val="37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5;p46">
              <a:extLst>
                <a:ext uri="{FF2B5EF4-FFF2-40B4-BE49-F238E27FC236}">
                  <a16:creationId xmlns:a16="http://schemas.microsoft.com/office/drawing/2014/main" id="{46F7C142-12FF-AD7A-D0FA-3165EA4C1D60}"/>
                </a:ext>
              </a:extLst>
            </p:cNvPr>
            <p:cNvSpPr/>
            <p:nvPr/>
          </p:nvSpPr>
          <p:spPr>
            <a:xfrm>
              <a:off x="1463700" y="2883388"/>
              <a:ext cx="393150" cy="484125"/>
            </a:xfrm>
            <a:custGeom>
              <a:avLst/>
              <a:gdLst/>
              <a:ahLst/>
              <a:cxnLst/>
              <a:rect l="l" t="t" r="r" b="b"/>
              <a:pathLst>
                <a:path w="15726" h="19365" extrusionOk="0">
                  <a:moveTo>
                    <a:pt x="6136" y="1"/>
                  </a:moveTo>
                  <a:cubicBezTo>
                    <a:pt x="6030" y="107"/>
                    <a:pt x="5950" y="213"/>
                    <a:pt x="5870" y="346"/>
                  </a:cubicBezTo>
                  <a:cubicBezTo>
                    <a:pt x="0" y="7970"/>
                    <a:pt x="5233" y="19046"/>
                    <a:pt x="14848" y="19365"/>
                  </a:cubicBezTo>
                  <a:lnTo>
                    <a:pt x="15725" y="15912"/>
                  </a:lnTo>
                  <a:cubicBezTo>
                    <a:pt x="15566" y="15912"/>
                    <a:pt x="15406" y="15912"/>
                    <a:pt x="15247" y="15938"/>
                  </a:cubicBezTo>
                  <a:cubicBezTo>
                    <a:pt x="8474" y="15938"/>
                    <a:pt x="4489" y="8288"/>
                    <a:pt x="8394" y="2737"/>
                  </a:cubicBezTo>
                  <a:lnTo>
                    <a:pt x="6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6;p46">
              <a:extLst>
                <a:ext uri="{FF2B5EF4-FFF2-40B4-BE49-F238E27FC236}">
                  <a16:creationId xmlns:a16="http://schemas.microsoft.com/office/drawing/2014/main" id="{BC84F814-F520-3582-F6A4-9975A6ED15A4}"/>
                </a:ext>
              </a:extLst>
            </p:cNvPr>
            <p:cNvSpPr/>
            <p:nvPr/>
          </p:nvSpPr>
          <p:spPr>
            <a:xfrm>
              <a:off x="1609775" y="2777138"/>
              <a:ext cx="460875" cy="191950"/>
            </a:xfrm>
            <a:custGeom>
              <a:avLst/>
              <a:gdLst/>
              <a:ahLst/>
              <a:cxnLst/>
              <a:rect l="l" t="t" r="r" b="b"/>
              <a:pathLst>
                <a:path w="18435" h="7678" extrusionOk="0">
                  <a:moveTo>
                    <a:pt x="9494" y="1"/>
                  </a:moveTo>
                  <a:cubicBezTo>
                    <a:pt x="9464" y="1"/>
                    <a:pt x="9434" y="1"/>
                    <a:pt x="9404" y="1"/>
                  </a:cubicBezTo>
                  <a:lnTo>
                    <a:pt x="9032" y="1"/>
                  </a:lnTo>
                  <a:cubicBezTo>
                    <a:pt x="8846" y="1"/>
                    <a:pt x="8660" y="27"/>
                    <a:pt x="8448" y="27"/>
                  </a:cubicBezTo>
                  <a:lnTo>
                    <a:pt x="8341" y="27"/>
                  </a:lnTo>
                  <a:lnTo>
                    <a:pt x="8155" y="54"/>
                  </a:lnTo>
                  <a:lnTo>
                    <a:pt x="7890" y="54"/>
                  </a:lnTo>
                  <a:lnTo>
                    <a:pt x="7730" y="81"/>
                  </a:lnTo>
                  <a:lnTo>
                    <a:pt x="7545" y="107"/>
                  </a:lnTo>
                  <a:lnTo>
                    <a:pt x="7438" y="134"/>
                  </a:lnTo>
                  <a:lnTo>
                    <a:pt x="7305" y="160"/>
                  </a:lnTo>
                  <a:lnTo>
                    <a:pt x="7199" y="160"/>
                  </a:lnTo>
                  <a:lnTo>
                    <a:pt x="7066" y="187"/>
                  </a:lnTo>
                  <a:lnTo>
                    <a:pt x="6907" y="240"/>
                  </a:lnTo>
                  <a:lnTo>
                    <a:pt x="6748" y="266"/>
                  </a:lnTo>
                  <a:cubicBezTo>
                    <a:pt x="6562" y="320"/>
                    <a:pt x="6402" y="346"/>
                    <a:pt x="6216" y="399"/>
                  </a:cubicBezTo>
                  <a:lnTo>
                    <a:pt x="6110" y="426"/>
                  </a:lnTo>
                  <a:cubicBezTo>
                    <a:pt x="5951" y="479"/>
                    <a:pt x="5791" y="532"/>
                    <a:pt x="5632" y="585"/>
                  </a:cubicBezTo>
                  <a:cubicBezTo>
                    <a:pt x="5473" y="638"/>
                    <a:pt x="5313" y="691"/>
                    <a:pt x="5181" y="745"/>
                  </a:cubicBezTo>
                  <a:cubicBezTo>
                    <a:pt x="5021" y="798"/>
                    <a:pt x="4862" y="851"/>
                    <a:pt x="4729" y="931"/>
                  </a:cubicBezTo>
                  <a:lnTo>
                    <a:pt x="4570" y="984"/>
                  </a:lnTo>
                  <a:lnTo>
                    <a:pt x="4437" y="1063"/>
                  </a:lnTo>
                  <a:lnTo>
                    <a:pt x="4277" y="1116"/>
                  </a:lnTo>
                  <a:lnTo>
                    <a:pt x="4145" y="1196"/>
                  </a:lnTo>
                  <a:lnTo>
                    <a:pt x="4118" y="1196"/>
                  </a:lnTo>
                  <a:lnTo>
                    <a:pt x="3852" y="1329"/>
                  </a:lnTo>
                  <a:lnTo>
                    <a:pt x="3746" y="1409"/>
                  </a:lnTo>
                  <a:lnTo>
                    <a:pt x="3560" y="1488"/>
                  </a:lnTo>
                  <a:lnTo>
                    <a:pt x="3427" y="1568"/>
                  </a:lnTo>
                  <a:lnTo>
                    <a:pt x="3295" y="1648"/>
                  </a:lnTo>
                  <a:cubicBezTo>
                    <a:pt x="3188" y="1701"/>
                    <a:pt x="3109" y="1754"/>
                    <a:pt x="3002" y="1834"/>
                  </a:cubicBezTo>
                  <a:cubicBezTo>
                    <a:pt x="2737" y="1993"/>
                    <a:pt x="2498" y="2179"/>
                    <a:pt x="2232" y="2365"/>
                  </a:cubicBezTo>
                  <a:cubicBezTo>
                    <a:pt x="2020" y="2551"/>
                    <a:pt x="1834" y="2684"/>
                    <a:pt x="1621" y="2870"/>
                  </a:cubicBezTo>
                  <a:lnTo>
                    <a:pt x="1515" y="2976"/>
                  </a:lnTo>
                  <a:lnTo>
                    <a:pt x="1276" y="3188"/>
                  </a:lnTo>
                  <a:lnTo>
                    <a:pt x="1170" y="3295"/>
                  </a:lnTo>
                  <a:lnTo>
                    <a:pt x="1037" y="3427"/>
                  </a:lnTo>
                  <a:lnTo>
                    <a:pt x="824" y="3640"/>
                  </a:lnTo>
                  <a:lnTo>
                    <a:pt x="718" y="3773"/>
                  </a:lnTo>
                  <a:lnTo>
                    <a:pt x="506" y="4012"/>
                  </a:lnTo>
                  <a:lnTo>
                    <a:pt x="399" y="4118"/>
                  </a:lnTo>
                  <a:cubicBezTo>
                    <a:pt x="346" y="4171"/>
                    <a:pt x="320" y="4198"/>
                    <a:pt x="293" y="4251"/>
                  </a:cubicBezTo>
                  <a:lnTo>
                    <a:pt x="160" y="4384"/>
                  </a:lnTo>
                  <a:lnTo>
                    <a:pt x="1" y="4596"/>
                  </a:lnTo>
                  <a:lnTo>
                    <a:pt x="2099" y="7677"/>
                  </a:lnTo>
                  <a:cubicBezTo>
                    <a:pt x="2259" y="7438"/>
                    <a:pt x="2392" y="7199"/>
                    <a:pt x="2551" y="6960"/>
                  </a:cubicBezTo>
                  <a:cubicBezTo>
                    <a:pt x="2657" y="6827"/>
                    <a:pt x="2763" y="6695"/>
                    <a:pt x="2870" y="6562"/>
                  </a:cubicBezTo>
                  <a:cubicBezTo>
                    <a:pt x="4555" y="4443"/>
                    <a:pt x="6986" y="3405"/>
                    <a:pt x="9408" y="3405"/>
                  </a:cubicBezTo>
                  <a:cubicBezTo>
                    <a:pt x="12177" y="3405"/>
                    <a:pt x="14934" y="4762"/>
                    <a:pt x="16549" y="7412"/>
                  </a:cubicBezTo>
                  <a:lnTo>
                    <a:pt x="18435" y="4145"/>
                  </a:lnTo>
                  <a:cubicBezTo>
                    <a:pt x="16197" y="1511"/>
                    <a:pt x="12940" y="1"/>
                    <a:pt x="9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206;p32">
            <a:extLst>
              <a:ext uri="{FF2B5EF4-FFF2-40B4-BE49-F238E27FC236}">
                <a16:creationId xmlns:a16="http://schemas.microsoft.com/office/drawing/2014/main" id="{2FDD6681-2E66-60E9-6BB0-5D8E7A6079D4}"/>
              </a:ext>
            </a:extLst>
          </p:cNvPr>
          <p:cNvGrpSpPr/>
          <p:nvPr/>
        </p:nvGrpSpPr>
        <p:grpSpPr>
          <a:xfrm>
            <a:off x="9348526" y="2363175"/>
            <a:ext cx="1613416" cy="2140731"/>
            <a:chOff x="5561823" y="1364050"/>
            <a:chExt cx="1728820" cy="2359622"/>
          </a:xfrm>
        </p:grpSpPr>
        <p:sp>
          <p:nvSpPr>
            <p:cNvPr id="42" name="Google Shape;2207;p32">
              <a:extLst>
                <a:ext uri="{FF2B5EF4-FFF2-40B4-BE49-F238E27FC236}">
                  <a16:creationId xmlns:a16="http://schemas.microsoft.com/office/drawing/2014/main" id="{BBF35FE8-AA16-DF1B-6052-4C076F313D69}"/>
                </a:ext>
              </a:extLst>
            </p:cNvPr>
            <p:cNvSpPr/>
            <p:nvPr/>
          </p:nvSpPr>
          <p:spPr>
            <a:xfrm>
              <a:off x="5561823" y="1398489"/>
              <a:ext cx="1728820" cy="2325183"/>
            </a:xfrm>
            <a:custGeom>
              <a:avLst/>
              <a:gdLst/>
              <a:ahLst/>
              <a:cxnLst/>
              <a:rect l="l" t="t" r="r" b="b"/>
              <a:pathLst>
                <a:path w="1468212" h="1974678" extrusionOk="0">
                  <a:moveTo>
                    <a:pt x="1361349" y="1974678"/>
                  </a:moveTo>
                  <a:cubicBezTo>
                    <a:pt x="928988" y="1974678"/>
                    <a:pt x="506927" y="1974678"/>
                    <a:pt x="97577" y="1974678"/>
                  </a:cubicBezTo>
                  <a:cubicBezTo>
                    <a:pt x="43314" y="1974678"/>
                    <a:pt x="-299" y="1929947"/>
                    <a:pt x="1167" y="1875684"/>
                  </a:cubicBezTo>
                  <a:cubicBezTo>
                    <a:pt x="14995" y="1363639"/>
                    <a:pt x="11538" y="753647"/>
                    <a:pt x="15" y="98156"/>
                  </a:cubicBezTo>
                  <a:cubicBezTo>
                    <a:pt x="-928" y="44242"/>
                    <a:pt x="42511" y="0"/>
                    <a:pt x="96425" y="0"/>
                  </a:cubicBezTo>
                  <a:cubicBezTo>
                    <a:pt x="520232" y="11244"/>
                    <a:pt x="941489" y="11383"/>
                    <a:pt x="1360127" y="0"/>
                  </a:cubicBezTo>
                  <a:cubicBezTo>
                    <a:pt x="1412609" y="0"/>
                    <a:pt x="1455490" y="42007"/>
                    <a:pt x="1456537" y="94489"/>
                  </a:cubicBezTo>
                  <a:cubicBezTo>
                    <a:pt x="1469841" y="752878"/>
                    <a:pt x="1473752" y="1365629"/>
                    <a:pt x="1457724" y="1881166"/>
                  </a:cubicBezTo>
                  <a:cubicBezTo>
                    <a:pt x="1456118" y="1933265"/>
                    <a:pt x="1413447" y="1974678"/>
                    <a:pt x="1361349" y="19746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" name="Google Shape;2208;p32">
              <a:extLst>
                <a:ext uri="{FF2B5EF4-FFF2-40B4-BE49-F238E27FC236}">
                  <a16:creationId xmlns:a16="http://schemas.microsoft.com/office/drawing/2014/main" id="{6B28D3C3-CEF5-68F4-C5AC-1E96718BC59B}"/>
                </a:ext>
              </a:extLst>
            </p:cNvPr>
            <p:cNvGrpSpPr/>
            <p:nvPr/>
          </p:nvGrpSpPr>
          <p:grpSpPr>
            <a:xfrm>
              <a:off x="5672605" y="1550409"/>
              <a:ext cx="1506131" cy="2019918"/>
              <a:chOff x="4627360" y="5003895"/>
              <a:chExt cx="1279744" cy="1716304"/>
            </a:xfrm>
          </p:grpSpPr>
          <p:sp>
            <p:nvSpPr>
              <p:cNvPr id="46" name="Google Shape;2209;p32">
                <a:extLst>
                  <a:ext uri="{FF2B5EF4-FFF2-40B4-BE49-F238E27FC236}">
                    <a16:creationId xmlns:a16="http://schemas.microsoft.com/office/drawing/2014/main" id="{3FCA53B8-404C-BE70-71AF-560B164DD768}"/>
                  </a:ext>
                </a:extLst>
              </p:cNvPr>
              <p:cNvSpPr/>
              <p:nvPr/>
            </p:nvSpPr>
            <p:spPr>
              <a:xfrm>
                <a:off x="4627360" y="5003895"/>
                <a:ext cx="1279744" cy="1716304"/>
              </a:xfrm>
              <a:custGeom>
                <a:avLst/>
                <a:gdLst/>
                <a:ahLst/>
                <a:cxnLst/>
                <a:rect l="l" t="t" r="r" b="b"/>
                <a:pathLst>
                  <a:path w="1279744" h="1716304" extrusionOk="0">
                    <a:moveTo>
                      <a:pt x="20358" y="0"/>
                    </a:moveTo>
                    <a:cubicBezTo>
                      <a:pt x="84014" y="593231"/>
                      <a:pt x="0" y="1708389"/>
                      <a:pt x="0" y="1708389"/>
                    </a:cubicBezTo>
                    <a:cubicBezTo>
                      <a:pt x="0" y="1708389"/>
                      <a:pt x="733255" y="1726198"/>
                      <a:pt x="998042" y="1708389"/>
                    </a:cubicBezTo>
                    <a:cubicBezTo>
                      <a:pt x="1171168" y="1596370"/>
                      <a:pt x="1270476" y="1423244"/>
                      <a:pt x="1270476" y="1423244"/>
                    </a:cubicBezTo>
                    <a:cubicBezTo>
                      <a:pt x="1303579" y="809656"/>
                      <a:pt x="1237373" y="0"/>
                      <a:pt x="1237373" y="0"/>
                    </a:cubicBezTo>
                    <a:cubicBezTo>
                      <a:pt x="473565" y="17843"/>
                      <a:pt x="20358" y="0"/>
                      <a:pt x="20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" name="Google Shape;2210;p32">
                <a:extLst>
                  <a:ext uri="{FF2B5EF4-FFF2-40B4-BE49-F238E27FC236}">
                    <a16:creationId xmlns:a16="http://schemas.microsoft.com/office/drawing/2014/main" id="{AFAE80DA-5AE5-8D9F-33B9-C7A80D999F60}"/>
                  </a:ext>
                </a:extLst>
              </p:cNvPr>
              <p:cNvGrpSpPr/>
              <p:nvPr/>
            </p:nvGrpSpPr>
            <p:grpSpPr>
              <a:xfrm>
                <a:off x="4773006" y="5230063"/>
                <a:ext cx="1020611" cy="472238"/>
                <a:chOff x="4773006" y="5230063"/>
                <a:chExt cx="1020611" cy="472238"/>
              </a:xfrm>
            </p:grpSpPr>
            <p:grpSp>
              <p:nvGrpSpPr>
                <p:cNvPr id="61" name="Google Shape;2211;p32">
                  <a:extLst>
                    <a:ext uri="{FF2B5EF4-FFF2-40B4-BE49-F238E27FC236}">
                      <a16:creationId xmlns:a16="http://schemas.microsoft.com/office/drawing/2014/main" id="{64064BA9-443B-111C-8A64-3809B1E12725}"/>
                    </a:ext>
                  </a:extLst>
                </p:cNvPr>
                <p:cNvGrpSpPr/>
                <p:nvPr/>
              </p:nvGrpSpPr>
              <p:grpSpPr>
                <a:xfrm>
                  <a:off x="4773006" y="5230063"/>
                  <a:ext cx="467663" cy="472238"/>
                  <a:chOff x="4773006" y="5230063"/>
                  <a:chExt cx="467663" cy="472238"/>
                </a:xfrm>
              </p:grpSpPr>
              <p:sp>
                <p:nvSpPr>
                  <p:cNvPr id="68" name="Google Shape;2212;p32">
                    <a:extLst>
                      <a:ext uri="{FF2B5EF4-FFF2-40B4-BE49-F238E27FC236}">
                        <a16:creationId xmlns:a16="http://schemas.microsoft.com/office/drawing/2014/main" id="{FE1FD62A-2B37-22EE-F0C0-6BEB1FAB8832}"/>
                      </a:ext>
                    </a:extLst>
                  </p:cNvPr>
                  <p:cNvSpPr/>
                  <p:nvPr/>
                </p:nvSpPr>
                <p:spPr>
                  <a:xfrm>
                    <a:off x="4773006" y="5259604"/>
                    <a:ext cx="442697" cy="442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697" h="442697" extrusionOk="0">
                        <a:moveTo>
                          <a:pt x="302359" y="204518"/>
                        </a:moveTo>
                        <a:cubicBezTo>
                          <a:pt x="303477" y="209965"/>
                          <a:pt x="304070" y="215587"/>
                          <a:pt x="304070" y="221349"/>
                        </a:cubicBezTo>
                        <a:cubicBezTo>
                          <a:pt x="304070" y="267022"/>
                          <a:pt x="267022" y="304070"/>
                          <a:pt x="221349" y="304070"/>
                        </a:cubicBezTo>
                        <a:cubicBezTo>
                          <a:pt x="175675" y="304070"/>
                          <a:pt x="138626" y="267022"/>
                          <a:pt x="138626" y="221349"/>
                        </a:cubicBezTo>
                        <a:cubicBezTo>
                          <a:pt x="138626" y="175675"/>
                          <a:pt x="175675" y="138626"/>
                          <a:pt x="221349" y="138626"/>
                        </a:cubicBezTo>
                        <a:lnTo>
                          <a:pt x="221349" y="0"/>
                        </a:lnTo>
                        <a:cubicBezTo>
                          <a:pt x="99099" y="0"/>
                          <a:pt x="0" y="99099"/>
                          <a:pt x="0" y="221349"/>
                        </a:cubicBezTo>
                        <a:cubicBezTo>
                          <a:pt x="0" y="343598"/>
                          <a:pt x="99099" y="442697"/>
                          <a:pt x="221349" y="442697"/>
                        </a:cubicBezTo>
                        <a:cubicBezTo>
                          <a:pt x="343598" y="442697"/>
                          <a:pt x="442697" y="343598"/>
                          <a:pt x="442697" y="221349"/>
                        </a:cubicBezTo>
                        <a:cubicBezTo>
                          <a:pt x="442697" y="205914"/>
                          <a:pt x="441091" y="190830"/>
                          <a:pt x="438088" y="176269"/>
                        </a:cubicBezTo>
                        <a:lnTo>
                          <a:pt x="302359" y="204518"/>
                        </a:ln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Google Shape;2213;p32">
                    <a:extLst>
                      <a:ext uri="{FF2B5EF4-FFF2-40B4-BE49-F238E27FC236}">
                        <a16:creationId xmlns:a16="http://schemas.microsoft.com/office/drawing/2014/main" id="{3E202414-BA38-E49A-F51D-9CA65CC70BCB}"/>
                      </a:ext>
                    </a:extLst>
                  </p:cNvPr>
                  <p:cNvSpPr/>
                  <p:nvPr/>
                </p:nvSpPr>
                <p:spPr>
                  <a:xfrm>
                    <a:off x="5023895" y="5230063"/>
                    <a:ext cx="216774" cy="20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774" h="204517" extrusionOk="0">
                        <a:moveTo>
                          <a:pt x="0" y="138661"/>
                        </a:moveTo>
                        <a:cubicBezTo>
                          <a:pt x="39912" y="138661"/>
                          <a:pt x="73224" y="166945"/>
                          <a:pt x="81011" y="204518"/>
                        </a:cubicBezTo>
                        <a:lnTo>
                          <a:pt x="216775" y="176269"/>
                        </a:lnTo>
                        <a:cubicBezTo>
                          <a:pt x="195963" y="75633"/>
                          <a:pt x="106816" y="0"/>
                          <a:pt x="35" y="0"/>
                        </a:cubicBezTo>
                        <a:lnTo>
                          <a:pt x="35" y="0"/>
                        </a:lnTo>
                        <a:lnTo>
                          <a:pt x="0" y="138661"/>
                        </a:lnTo>
                        <a:lnTo>
                          <a:pt x="0" y="138661"/>
                        </a:lnTo>
                        <a:close/>
                      </a:path>
                    </a:pathLst>
                  </a:custGeom>
                  <a:solidFill>
                    <a:srgbClr val="00F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" name="Google Shape;2214;p32">
                  <a:extLst>
                    <a:ext uri="{FF2B5EF4-FFF2-40B4-BE49-F238E27FC236}">
                      <a16:creationId xmlns:a16="http://schemas.microsoft.com/office/drawing/2014/main" id="{8C208A16-2914-9D90-10C9-E098DA58E9EE}"/>
                    </a:ext>
                  </a:extLst>
                </p:cNvPr>
                <p:cNvGrpSpPr/>
                <p:nvPr/>
              </p:nvGrpSpPr>
              <p:grpSpPr>
                <a:xfrm>
                  <a:off x="5297783" y="5275666"/>
                  <a:ext cx="495834" cy="381065"/>
                  <a:chOff x="5297783" y="5275666"/>
                  <a:chExt cx="495834" cy="381065"/>
                </a:xfrm>
              </p:grpSpPr>
              <p:sp>
                <p:nvSpPr>
                  <p:cNvPr id="63" name="Google Shape;2215;p32">
                    <a:extLst>
                      <a:ext uri="{FF2B5EF4-FFF2-40B4-BE49-F238E27FC236}">
                        <a16:creationId xmlns:a16="http://schemas.microsoft.com/office/drawing/2014/main" id="{01721B24-D910-3D14-7690-FD9197513700}"/>
                      </a:ext>
                    </a:extLst>
                  </p:cNvPr>
                  <p:cNvSpPr/>
                  <p:nvPr/>
                </p:nvSpPr>
                <p:spPr>
                  <a:xfrm>
                    <a:off x="5297783" y="5633930"/>
                    <a:ext cx="495834" cy="2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834" h="22801" extrusionOk="0">
                        <a:moveTo>
                          <a:pt x="484822" y="0"/>
                        </a:moveTo>
                        <a:lnTo>
                          <a:pt x="11013" y="0"/>
                        </a:lnTo>
                        <a:cubicBezTo>
                          <a:pt x="-3653" y="0"/>
                          <a:pt x="-3688" y="22802"/>
                          <a:pt x="11013" y="22802"/>
                        </a:cubicBezTo>
                        <a:lnTo>
                          <a:pt x="484822" y="22802"/>
                        </a:lnTo>
                        <a:cubicBezTo>
                          <a:pt x="499488" y="22837"/>
                          <a:pt x="499523" y="0"/>
                          <a:pt x="48482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" name="Google Shape;2216;p32">
                    <a:extLst>
                      <a:ext uri="{FF2B5EF4-FFF2-40B4-BE49-F238E27FC236}">
                        <a16:creationId xmlns:a16="http://schemas.microsoft.com/office/drawing/2014/main" id="{D4236F58-9D12-25D8-BF1D-7C642DC76EB0}"/>
                      </a:ext>
                    </a:extLst>
                  </p:cNvPr>
                  <p:cNvSpPr/>
                  <p:nvPr/>
                </p:nvSpPr>
                <p:spPr>
                  <a:xfrm>
                    <a:off x="5297783" y="5544364"/>
                    <a:ext cx="495834" cy="2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834" h="22801" extrusionOk="0">
                        <a:moveTo>
                          <a:pt x="484822" y="0"/>
                        </a:moveTo>
                        <a:lnTo>
                          <a:pt x="11013" y="0"/>
                        </a:lnTo>
                        <a:cubicBezTo>
                          <a:pt x="-3653" y="0"/>
                          <a:pt x="-3688" y="22801"/>
                          <a:pt x="11013" y="22801"/>
                        </a:cubicBezTo>
                        <a:lnTo>
                          <a:pt x="484822" y="22801"/>
                        </a:lnTo>
                        <a:cubicBezTo>
                          <a:pt x="499488" y="22836"/>
                          <a:pt x="499523" y="0"/>
                          <a:pt x="48482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" name="Google Shape;2217;p32">
                    <a:extLst>
                      <a:ext uri="{FF2B5EF4-FFF2-40B4-BE49-F238E27FC236}">
                        <a16:creationId xmlns:a16="http://schemas.microsoft.com/office/drawing/2014/main" id="{07A1AC0D-E383-AC9E-66F1-5C04FEC55D16}"/>
                      </a:ext>
                    </a:extLst>
                  </p:cNvPr>
                  <p:cNvSpPr/>
                  <p:nvPr/>
                </p:nvSpPr>
                <p:spPr>
                  <a:xfrm>
                    <a:off x="5297783" y="5454798"/>
                    <a:ext cx="495834" cy="2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834" h="22801" extrusionOk="0">
                        <a:moveTo>
                          <a:pt x="484822" y="0"/>
                        </a:moveTo>
                        <a:lnTo>
                          <a:pt x="11013" y="0"/>
                        </a:lnTo>
                        <a:cubicBezTo>
                          <a:pt x="-3653" y="0"/>
                          <a:pt x="-3688" y="22802"/>
                          <a:pt x="11013" y="22802"/>
                        </a:cubicBezTo>
                        <a:lnTo>
                          <a:pt x="484822" y="22802"/>
                        </a:lnTo>
                        <a:cubicBezTo>
                          <a:pt x="499488" y="22836"/>
                          <a:pt x="499523" y="0"/>
                          <a:pt x="48482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2218;p32">
                    <a:extLst>
                      <a:ext uri="{FF2B5EF4-FFF2-40B4-BE49-F238E27FC236}">
                        <a16:creationId xmlns:a16="http://schemas.microsoft.com/office/drawing/2014/main" id="{9E1021DA-EDF8-85B3-1307-00E2F103ED6C}"/>
                      </a:ext>
                    </a:extLst>
                  </p:cNvPr>
                  <p:cNvSpPr/>
                  <p:nvPr/>
                </p:nvSpPr>
                <p:spPr>
                  <a:xfrm>
                    <a:off x="5297783" y="5365232"/>
                    <a:ext cx="495834" cy="2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834" h="22801" extrusionOk="0">
                        <a:moveTo>
                          <a:pt x="484822" y="0"/>
                        </a:moveTo>
                        <a:lnTo>
                          <a:pt x="11013" y="0"/>
                        </a:lnTo>
                        <a:cubicBezTo>
                          <a:pt x="-3653" y="0"/>
                          <a:pt x="-3688" y="22802"/>
                          <a:pt x="11013" y="22802"/>
                        </a:cubicBezTo>
                        <a:lnTo>
                          <a:pt x="484822" y="22802"/>
                        </a:lnTo>
                        <a:cubicBezTo>
                          <a:pt x="499488" y="22837"/>
                          <a:pt x="499523" y="0"/>
                          <a:pt x="484822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" name="Google Shape;2219;p32">
                    <a:extLst>
                      <a:ext uri="{FF2B5EF4-FFF2-40B4-BE49-F238E27FC236}">
                        <a16:creationId xmlns:a16="http://schemas.microsoft.com/office/drawing/2014/main" id="{08052B81-EA5E-281B-D381-8F56226DA53A}"/>
                      </a:ext>
                    </a:extLst>
                  </p:cNvPr>
                  <p:cNvSpPr/>
                  <p:nvPr/>
                </p:nvSpPr>
                <p:spPr>
                  <a:xfrm>
                    <a:off x="5502860" y="5275666"/>
                    <a:ext cx="290757" cy="22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757" h="22801" extrusionOk="0">
                        <a:moveTo>
                          <a:pt x="279746" y="0"/>
                        </a:moveTo>
                        <a:lnTo>
                          <a:pt x="11013" y="0"/>
                        </a:lnTo>
                        <a:cubicBezTo>
                          <a:pt x="-3653" y="0"/>
                          <a:pt x="-3688" y="22802"/>
                          <a:pt x="11013" y="22802"/>
                        </a:cubicBezTo>
                        <a:lnTo>
                          <a:pt x="279746" y="22802"/>
                        </a:lnTo>
                        <a:cubicBezTo>
                          <a:pt x="294411" y="22837"/>
                          <a:pt x="294446" y="0"/>
                          <a:pt x="279746" y="0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" name="Google Shape;2220;p32">
                <a:extLst>
                  <a:ext uri="{FF2B5EF4-FFF2-40B4-BE49-F238E27FC236}">
                    <a16:creationId xmlns:a16="http://schemas.microsoft.com/office/drawing/2014/main" id="{EAE94F05-EA9A-1BE7-DF09-A88CB1522D96}"/>
                  </a:ext>
                </a:extLst>
              </p:cNvPr>
              <p:cNvGrpSpPr/>
              <p:nvPr/>
            </p:nvGrpSpPr>
            <p:grpSpPr>
              <a:xfrm>
                <a:off x="4773040" y="5880665"/>
                <a:ext cx="563899" cy="490884"/>
                <a:chOff x="4773040" y="5880665"/>
                <a:chExt cx="563899" cy="490884"/>
              </a:xfrm>
            </p:grpSpPr>
            <p:sp>
              <p:nvSpPr>
                <p:cNvPr id="57" name="Google Shape;2221;p32">
                  <a:extLst>
                    <a:ext uri="{FF2B5EF4-FFF2-40B4-BE49-F238E27FC236}">
                      <a16:creationId xmlns:a16="http://schemas.microsoft.com/office/drawing/2014/main" id="{FD303E37-F1D0-4366-7758-F3FB110CB2F9}"/>
                    </a:ext>
                  </a:extLst>
                </p:cNvPr>
                <p:cNvSpPr/>
                <p:nvPr/>
              </p:nvSpPr>
              <p:spPr>
                <a:xfrm>
                  <a:off x="4773040" y="5880665"/>
                  <a:ext cx="107199" cy="49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99" h="490884" extrusionOk="0">
                      <a:moveTo>
                        <a:pt x="0" y="0"/>
                      </a:moveTo>
                      <a:lnTo>
                        <a:pt x="107200" y="0"/>
                      </a:lnTo>
                      <a:lnTo>
                        <a:pt x="107200" y="490885"/>
                      </a:lnTo>
                      <a:lnTo>
                        <a:pt x="0" y="490885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2222;p32">
                  <a:extLst>
                    <a:ext uri="{FF2B5EF4-FFF2-40B4-BE49-F238E27FC236}">
                      <a16:creationId xmlns:a16="http://schemas.microsoft.com/office/drawing/2014/main" id="{63BD8CB3-A2D6-646D-D14E-AFAD0FEAA9CC}"/>
                    </a:ext>
                  </a:extLst>
                </p:cNvPr>
                <p:cNvSpPr/>
                <p:nvPr/>
              </p:nvSpPr>
              <p:spPr>
                <a:xfrm>
                  <a:off x="4925250" y="6104353"/>
                  <a:ext cx="107199" cy="26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99" h="267196" extrusionOk="0">
                      <a:moveTo>
                        <a:pt x="0" y="0"/>
                      </a:moveTo>
                      <a:lnTo>
                        <a:pt x="107200" y="0"/>
                      </a:lnTo>
                      <a:lnTo>
                        <a:pt x="107200" y="267197"/>
                      </a:lnTo>
                      <a:lnTo>
                        <a:pt x="0" y="267197"/>
                      </a:lnTo>
                      <a:close/>
                    </a:path>
                  </a:pathLst>
                </a:custGeom>
                <a:solidFill>
                  <a:srgbClr val="00F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2223;p32">
                  <a:extLst>
                    <a:ext uri="{FF2B5EF4-FFF2-40B4-BE49-F238E27FC236}">
                      <a16:creationId xmlns:a16="http://schemas.microsoft.com/office/drawing/2014/main" id="{2B4B56FD-B70D-A66D-E915-D7B28AA5A0BE}"/>
                    </a:ext>
                  </a:extLst>
                </p:cNvPr>
                <p:cNvSpPr/>
                <p:nvPr/>
              </p:nvSpPr>
              <p:spPr>
                <a:xfrm>
                  <a:off x="5077495" y="5980078"/>
                  <a:ext cx="107199" cy="39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99" h="391471" extrusionOk="0">
                      <a:moveTo>
                        <a:pt x="0" y="0"/>
                      </a:moveTo>
                      <a:lnTo>
                        <a:pt x="107200" y="0"/>
                      </a:lnTo>
                      <a:lnTo>
                        <a:pt x="107200" y="391471"/>
                      </a:lnTo>
                      <a:lnTo>
                        <a:pt x="0" y="391471"/>
                      </a:lnTo>
                      <a:close/>
                    </a:path>
                  </a:pathLst>
                </a:custGeom>
                <a:solidFill>
                  <a:srgbClr val="A2F26F"/>
                </a:solidFill>
                <a:ln>
                  <a:solidFill>
                    <a:srgbClr val="37505B"/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2224;p32">
                  <a:extLst>
                    <a:ext uri="{FF2B5EF4-FFF2-40B4-BE49-F238E27FC236}">
                      <a16:creationId xmlns:a16="http://schemas.microsoft.com/office/drawing/2014/main" id="{52A819F0-9F94-C4DA-22E6-72D3534FED40}"/>
                    </a:ext>
                  </a:extLst>
                </p:cNvPr>
                <p:cNvSpPr/>
                <p:nvPr/>
              </p:nvSpPr>
              <p:spPr>
                <a:xfrm>
                  <a:off x="5229740" y="6228628"/>
                  <a:ext cx="107199" cy="14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99" h="142921" extrusionOk="0">
                      <a:moveTo>
                        <a:pt x="0" y="0"/>
                      </a:moveTo>
                      <a:lnTo>
                        <a:pt x="107200" y="0"/>
                      </a:lnTo>
                      <a:lnTo>
                        <a:pt x="107200" y="142922"/>
                      </a:lnTo>
                      <a:lnTo>
                        <a:pt x="0" y="142922"/>
                      </a:lnTo>
                      <a:close/>
                    </a:path>
                  </a:pathLst>
                </a:custGeom>
                <a:solidFill>
                  <a:srgbClr val="4C06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" name="Google Shape;2225;p32">
                <a:extLst>
                  <a:ext uri="{FF2B5EF4-FFF2-40B4-BE49-F238E27FC236}">
                    <a16:creationId xmlns:a16="http://schemas.microsoft.com/office/drawing/2014/main" id="{14299D8F-89F9-707F-0FC4-FA2BDAFCDBED}"/>
                  </a:ext>
                </a:extLst>
              </p:cNvPr>
              <p:cNvGrpSpPr/>
              <p:nvPr/>
            </p:nvGrpSpPr>
            <p:grpSpPr>
              <a:xfrm>
                <a:off x="5420836" y="5875357"/>
                <a:ext cx="368556" cy="503175"/>
                <a:chOff x="5420836" y="5875357"/>
                <a:chExt cx="368556" cy="503175"/>
              </a:xfrm>
            </p:grpSpPr>
            <p:sp>
              <p:nvSpPr>
                <p:cNvPr id="51" name="Google Shape;2226;p32">
                  <a:extLst>
                    <a:ext uri="{FF2B5EF4-FFF2-40B4-BE49-F238E27FC236}">
                      <a16:creationId xmlns:a16="http://schemas.microsoft.com/office/drawing/2014/main" id="{010D454D-BE7A-BF19-8B61-72757A67171E}"/>
                    </a:ext>
                  </a:extLst>
                </p:cNvPr>
                <p:cNvSpPr/>
                <p:nvPr/>
              </p:nvSpPr>
              <p:spPr>
                <a:xfrm>
                  <a:off x="5525662" y="5875357"/>
                  <a:ext cx="263730" cy="1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30" h="13688" extrusionOk="0">
                      <a:moveTo>
                        <a:pt x="257118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257118" y="13688"/>
                      </a:lnTo>
                      <a:cubicBezTo>
                        <a:pt x="265917" y="13688"/>
                        <a:pt x="265952" y="0"/>
                        <a:pt x="257118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2227;p32">
                  <a:extLst>
                    <a:ext uri="{FF2B5EF4-FFF2-40B4-BE49-F238E27FC236}">
                      <a16:creationId xmlns:a16="http://schemas.microsoft.com/office/drawing/2014/main" id="{00D71B39-18CA-7EC1-5F8B-0CA4E00D0A3D}"/>
                    </a:ext>
                  </a:extLst>
                </p:cNvPr>
                <p:cNvSpPr/>
                <p:nvPr/>
              </p:nvSpPr>
              <p:spPr>
                <a:xfrm>
                  <a:off x="5420836" y="5973234"/>
                  <a:ext cx="368556" cy="1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56" h="13688" extrusionOk="0">
                      <a:moveTo>
                        <a:pt x="361944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361944" y="13688"/>
                      </a:lnTo>
                      <a:cubicBezTo>
                        <a:pt x="370743" y="13688"/>
                        <a:pt x="370778" y="0"/>
                        <a:pt x="361944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2228;p32">
                  <a:extLst>
                    <a:ext uri="{FF2B5EF4-FFF2-40B4-BE49-F238E27FC236}">
                      <a16:creationId xmlns:a16="http://schemas.microsoft.com/office/drawing/2014/main" id="{7F0608CE-D8BB-C576-855A-3293DD257CD5}"/>
                    </a:ext>
                  </a:extLst>
                </p:cNvPr>
                <p:cNvSpPr/>
                <p:nvPr/>
              </p:nvSpPr>
              <p:spPr>
                <a:xfrm>
                  <a:off x="5420836" y="6071145"/>
                  <a:ext cx="368556" cy="13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56" h="13687" extrusionOk="0">
                      <a:moveTo>
                        <a:pt x="361944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361944" y="13688"/>
                      </a:lnTo>
                      <a:cubicBezTo>
                        <a:pt x="370743" y="13688"/>
                        <a:pt x="370778" y="0"/>
                        <a:pt x="361944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2229;p32">
                  <a:extLst>
                    <a:ext uri="{FF2B5EF4-FFF2-40B4-BE49-F238E27FC236}">
                      <a16:creationId xmlns:a16="http://schemas.microsoft.com/office/drawing/2014/main" id="{A3B21F13-14C3-2CDA-6C86-F963052CD802}"/>
                    </a:ext>
                  </a:extLst>
                </p:cNvPr>
                <p:cNvSpPr/>
                <p:nvPr/>
              </p:nvSpPr>
              <p:spPr>
                <a:xfrm>
                  <a:off x="5420836" y="6169057"/>
                  <a:ext cx="368556" cy="1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56" h="13688" extrusionOk="0">
                      <a:moveTo>
                        <a:pt x="361944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361944" y="13688"/>
                      </a:lnTo>
                      <a:cubicBezTo>
                        <a:pt x="370743" y="13688"/>
                        <a:pt x="370778" y="0"/>
                        <a:pt x="361944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2230;p32">
                  <a:extLst>
                    <a:ext uri="{FF2B5EF4-FFF2-40B4-BE49-F238E27FC236}">
                      <a16:creationId xmlns:a16="http://schemas.microsoft.com/office/drawing/2014/main" id="{E4D668EE-526F-445E-9A4B-126A9AB1C0FE}"/>
                    </a:ext>
                  </a:extLst>
                </p:cNvPr>
                <p:cNvSpPr/>
                <p:nvPr/>
              </p:nvSpPr>
              <p:spPr>
                <a:xfrm>
                  <a:off x="5420836" y="6266933"/>
                  <a:ext cx="368556" cy="1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56" h="13688" extrusionOk="0">
                      <a:moveTo>
                        <a:pt x="361944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361944" y="13688"/>
                      </a:lnTo>
                      <a:cubicBezTo>
                        <a:pt x="370743" y="13688"/>
                        <a:pt x="370778" y="0"/>
                        <a:pt x="361944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2231;p32">
                  <a:extLst>
                    <a:ext uri="{FF2B5EF4-FFF2-40B4-BE49-F238E27FC236}">
                      <a16:creationId xmlns:a16="http://schemas.microsoft.com/office/drawing/2014/main" id="{334943BA-32BA-4006-3FAC-5C3C69863AFF}"/>
                    </a:ext>
                  </a:extLst>
                </p:cNvPr>
                <p:cNvSpPr/>
                <p:nvPr/>
              </p:nvSpPr>
              <p:spPr>
                <a:xfrm>
                  <a:off x="5420836" y="6364845"/>
                  <a:ext cx="368556" cy="13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56" h="13687" extrusionOk="0">
                      <a:moveTo>
                        <a:pt x="361944" y="0"/>
                      </a:moveTo>
                      <a:lnTo>
                        <a:pt x="6613" y="0"/>
                      </a:lnTo>
                      <a:cubicBezTo>
                        <a:pt x="-2187" y="0"/>
                        <a:pt x="-2222" y="13688"/>
                        <a:pt x="6613" y="13688"/>
                      </a:cubicBezTo>
                      <a:lnTo>
                        <a:pt x="361944" y="13688"/>
                      </a:lnTo>
                      <a:cubicBezTo>
                        <a:pt x="370743" y="13688"/>
                        <a:pt x="370778" y="0"/>
                        <a:pt x="361944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" name="Google Shape;2232;p32">
                <a:extLst>
                  <a:ext uri="{FF2B5EF4-FFF2-40B4-BE49-F238E27FC236}">
                    <a16:creationId xmlns:a16="http://schemas.microsoft.com/office/drawing/2014/main" id="{2B5B801C-9958-97CB-251F-A013F348A294}"/>
                  </a:ext>
                </a:extLst>
              </p:cNvPr>
              <p:cNvSpPr/>
              <p:nvPr/>
            </p:nvSpPr>
            <p:spPr>
              <a:xfrm>
                <a:off x="5561676" y="6427140"/>
                <a:ext cx="336160" cy="285144"/>
              </a:xfrm>
              <a:custGeom>
                <a:avLst/>
                <a:gdLst/>
                <a:ahLst/>
                <a:cxnLst/>
                <a:rect l="l" t="t" r="r" b="b"/>
                <a:pathLst>
                  <a:path w="336160" h="285144" extrusionOk="0">
                    <a:moveTo>
                      <a:pt x="336161" y="0"/>
                    </a:moveTo>
                    <a:cubicBezTo>
                      <a:pt x="164641" y="96759"/>
                      <a:pt x="0" y="112019"/>
                      <a:pt x="0" y="112019"/>
                    </a:cubicBezTo>
                    <a:cubicBezTo>
                      <a:pt x="81465" y="203680"/>
                      <a:pt x="63761" y="285145"/>
                      <a:pt x="63761" y="285145"/>
                    </a:cubicBezTo>
                    <a:cubicBezTo>
                      <a:pt x="63761" y="285145"/>
                      <a:pt x="208952" y="196906"/>
                      <a:pt x="33616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233;p32">
              <a:extLst>
                <a:ext uri="{FF2B5EF4-FFF2-40B4-BE49-F238E27FC236}">
                  <a16:creationId xmlns:a16="http://schemas.microsoft.com/office/drawing/2014/main" id="{6830E509-D0B7-0E20-623D-F92ACA3C71D5}"/>
                </a:ext>
              </a:extLst>
            </p:cNvPr>
            <p:cNvSpPr/>
            <p:nvPr/>
          </p:nvSpPr>
          <p:spPr>
            <a:xfrm>
              <a:off x="5987642" y="1452408"/>
              <a:ext cx="876769" cy="226059"/>
            </a:xfrm>
            <a:custGeom>
              <a:avLst/>
              <a:gdLst/>
              <a:ahLst/>
              <a:cxnLst/>
              <a:rect l="l" t="t" r="r" b="b"/>
              <a:pathLst>
                <a:path w="744602" h="191982" extrusionOk="0">
                  <a:moveTo>
                    <a:pt x="698126" y="191982"/>
                  </a:moveTo>
                  <a:lnTo>
                    <a:pt x="46476" y="191982"/>
                  </a:lnTo>
                  <a:cubicBezTo>
                    <a:pt x="20846" y="191982"/>
                    <a:pt x="0" y="171136"/>
                    <a:pt x="0" y="145505"/>
                  </a:cubicBezTo>
                  <a:lnTo>
                    <a:pt x="0" y="46476"/>
                  </a:lnTo>
                  <a:cubicBezTo>
                    <a:pt x="0" y="20846"/>
                    <a:pt x="20846" y="0"/>
                    <a:pt x="46476" y="0"/>
                  </a:cubicBezTo>
                  <a:lnTo>
                    <a:pt x="698126" y="0"/>
                  </a:lnTo>
                  <a:cubicBezTo>
                    <a:pt x="723757" y="0"/>
                    <a:pt x="744603" y="20846"/>
                    <a:pt x="744603" y="46476"/>
                  </a:cubicBezTo>
                  <a:lnTo>
                    <a:pt x="744603" y="145505"/>
                  </a:lnTo>
                  <a:cubicBezTo>
                    <a:pt x="744603" y="171136"/>
                    <a:pt x="723757" y="191982"/>
                    <a:pt x="698126" y="191982"/>
                  </a:cubicBezTo>
                  <a:close/>
                  <a:moveTo>
                    <a:pt x="46476" y="19973"/>
                  </a:moveTo>
                  <a:cubicBezTo>
                    <a:pt x="31846" y="19973"/>
                    <a:pt x="19973" y="31881"/>
                    <a:pt x="19973" y="46476"/>
                  </a:cubicBezTo>
                  <a:lnTo>
                    <a:pt x="19973" y="145505"/>
                  </a:lnTo>
                  <a:cubicBezTo>
                    <a:pt x="19973" y="160136"/>
                    <a:pt x="31881" y="172009"/>
                    <a:pt x="46476" y="172009"/>
                  </a:cubicBezTo>
                  <a:lnTo>
                    <a:pt x="698126" y="172009"/>
                  </a:lnTo>
                  <a:cubicBezTo>
                    <a:pt x="712757" y="172009"/>
                    <a:pt x="724664" y="160101"/>
                    <a:pt x="724664" y="145505"/>
                  </a:cubicBezTo>
                  <a:lnTo>
                    <a:pt x="724664" y="46476"/>
                  </a:lnTo>
                  <a:cubicBezTo>
                    <a:pt x="724664" y="31846"/>
                    <a:pt x="712757" y="19973"/>
                    <a:pt x="698126" y="19973"/>
                  </a:cubicBezTo>
                  <a:lnTo>
                    <a:pt x="46476" y="19973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234;p32">
              <a:extLst>
                <a:ext uri="{FF2B5EF4-FFF2-40B4-BE49-F238E27FC236}">
                  <a16:creationId xmlns:a16="http://schemas.microsoft.com/office/drawing/2014/main" id="{3F369E35-DE1B-FAFF-0AA8-69B42425F1AD}"/>
                </a:ext>
              </a:extLst>
            </p:cNvPr>
            <p:cNvSpPr/>
            <p:nvPr/>
          </p:nvSpPr>
          <p:spPr>
            <a:xfrm>
              <a:off x="6059602" y="1364050"/>
              <a:ext cx="732738" cy="225853"/>
            </a:xfrm>
            <a:custGeom>
              <a:avLst/>
              <a:gdLst/>
              <a:ahLst/>
              <a:cxnLst/>
              <a:rect l="l" t="t" r="r" b="b"/>
              <a:pathLst>
                <a:path w="622283" h="191807" extrusionOk="0">
                  <a:moveTo>
                    <a:pt x="583733" y="0"/>
                  </a:moveTo>
                  <a:lnTo>
                    <a:pt x="38550" y="0"/>
                  </a:lnTo>
                  <a:cubicBezTo>
                    <a:pt x="17250" y="0"/>
                    <a:pt x="0" y="17250"/>
                    <a:pt x="0" y="38550"/>
                  </a:cubicBezTo>
                  <a:lnTo>
                    <a:pt x="0" y="153258"/>
                  </a:lnTo>
                  <a:cubicBezTo>
                    <a:pt x="0" y="174558"/>
                    <a:pt x="17250" y="191807"/>
                    <a:pt x="38550" y="191807"/>
                  </a:cubicBezTo>
                  <a:lnTo>
                    <a:pt x="583733" y="191807"/>
                  </a:lnTo>
                  <a:cubicBezTo>
                    <a:pt x="605033" y="191807"/>
                    <a:pt x="622283" y="174558"/>
                    <a:pt x="622283" y="153258"/>
                  </a:cubicBezTo>
                  <a:lnTo>
                    <a:pt x="622283" y="38550"/>
                  </a:lnTo>
                  <a:cubicBezTo>
                    <a:pt x="622283" y="17285"/>
                    <a:pt x="605033" y="0"/>
                    <a:pt x="583733" y="0"/>
                  </a:cubicBezTo>
                  <a:close/>
                </a:path>
              </a:pathLst>
            </a:custGeom>
            <a:solidFill>
              <a:srgbClr val="9CFF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1901;p25">
            <a:extLst>
              <a:ext uri="{FF2B5EF4-FFF2-40B4-BE49-F238E27FC236}">
                <a16:creationId xmlns:a16="http://schemas.microsoft.com/office/drawing/2014/main" id="{839121B9-35D4-9F22-ECD6-D5E956209F85}"/>
              </a:ext>
            </a:extLst>
          </p:cNvPr>
          <p:cNvGrpSpPr/>
          <p:nvPr/>
        </p:nvGrpSpPr>
        <p:grpSpPr>
          <a:xfrm>
            <a:off x="10630304" y="2059493"/>
            <a:ext cx="1104263" cy="649868"/>
            <a:chOff x="8454362" y="4181948"/>
            <a:chExt cx="1104263" cy="649868"/>
          </a:xfrm>
        </p:grpSpPr>
        <p:sp>
          <p:nvSpPr>
            <p:cNvPr id="10" name="Google Shape;1902;p25">
              <a:extLst>
                <a:ext uri="{FF2B5EF4-FFF2-40B4-BE49-F238E27FC236}">
                  <a16:creationId xmlns:a16="http://schemas.microsoft.com/office/drawing/2014/main" id="{8BA0BFA8-C5ED-FCEB-9AC3-220047D4FB7E}"/>
                </a:ext>
              </a:extLst>
            </p:cNvPr>
            <p:cNvSpPr/>
            <p:nvPr/>
          </p:nvSpPr>
          <p:spPr>
            <a:xfrm>
              <a:off x="8454362" y="4181948"/>
              <a:ext cx="1104263" cy="649868"/>
            </a:xfrm>
            <a:custGeom>
              <a:avLst/>
              <a:gdLst/>
              <a:ahLst/>
              <a:cxnLst/>
              <a:rect l="l" t="t" r="r" b="b"/>
              <a:pathLst>
                <a:path w="1104263" h="649868" extrusionOk="0">
                  <a:moveTo>
                    <a:pt x="1050210" y="649869"/>
                  </a:moveTo>
                  <a:cubicBezTo>
                    <a:pt x="715307" y="640371"/>
                    <a:pt x="383196" y="640196"/>
                    <a:pt x="54055" y="649869"/>
                  </a:cubicBezTo>
                  <a:cubicBezTo>
                    <a:pt x="24199" y="649869"/>
                    <a:pt x="0" y="625671"/>
                    <a:pt x="0" y="595815"/>
                  </a:cubicBezTo>
                  <a:cubicBezTo>
                    <a:pt x="5972" y="415042"/>
                    <a:pt x="6390" y="234443"/>
                    <a:pt x="0" y="54054"/>
                  </a:cubicBezTo>
                  <a:cubicBezTo>
                    <a:pt x="0" y="24199"/>
                    <a:pt x="24199" y="0"/>
                    <a:pt x="54055" y="0"/>
                  </a:cubicBezTo>
                  <a:cubicBezTo>
                    <a:pt x="372302" y="5727"/>
                    <a:pt x="705634" y="5203"/>
                    <a:pt x="1050210" y="0"/>
                  </a:cubicBezTo>
                  <a:cubicBezTo>
                    <a:pt x="1080065" y="0"/>
                    <a:pt x="1104264" y="24199"/>
                    <a:pt x="1104264" y="54054"/>
                  </a:cubicBezTo>
                  <a:cubicBezTo>
                    <a:pt x="1098538" y="240973"/>
                    <a:pt x="1098119" y="422060"/>
                    <a:pt x="1104264" y="595815"/>
                  </a:cubicBezTo>
                  <a:cubicBezTo>
                    <a:pt x="1104264" y="625671"/>
                    <a:pt x="1080065" y="649869"/>
                    <a:pt x="1050210" y="649869"/>
                  </a:cubicBezTo>
                  <a:close/>
                </a:path>
              </a:pathLst>
            </a:custGeom>
            <a:solidFill>
              <a:srgbClr val="C9D3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903;p25">
              <a:extLst>
                <a:ext uri="{FF2B5EF4-FFF2-40B4-BE49-F238E27FC236}">
                  <a16:creationId xmlns:a16="http://schemas.microsoft.com/office/drawing/2014/main" id="{8BB4A4BA-AB9B-13E3-C74B-F182BD045731}"/>
                </a:ext>
              </a:extLst>
            </p:cNvPr>
            <p:cNvSpPr/>
            <p:nvPr/>
          </p:nvSpPr>
          <p:spPr>
            <a:xfrm>
              <a:off x="8869578" y="4268720"/>
              <a:ext cx="109225" cy="476253"/>
            </a:xfrm>
            <a:custGeom>
              <a:avLst/>
              <a:gdLst/>
              <a:ahLst/>
              <a:cxnLst/>
              <a:rect l="l" t="t" r="r" b="b"/>
              <a:pathLst>
                <a:path w="109225" h="476253" extrusionOk="0">
                  <a:moveTo>
                    <a:pt x="0" y="0"/>
                  </a:moveTo>
                  <a:lnTo>
                    <a:pt x="109225" y="0"/>
                  </a:lnTo>
                  <a:lnTo>
                    <a:pt x="109225" y="476254"/>
                  </a:lnTo>
                  <a:lnTo>
                    <a:pt x="0" y="476254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904;p25">
              <a:extLst>
                <a:ext uri="{FF2B5EF4-FFF2-40B4-BE49-F238E27FC236}">
                  <a16:creationId xmlns:a16="http://schemas.microsoft.com/office/drawing/2014/main" id="{B50D6E56-3DE2-6F2F-40B8-C6DDE04F74D6}"/>
                </a:ext>
              </a:extLst>
            </p:cNvPr>
            <p:cNvSpPr/>
            <p:nvPr/>
          </p:nvSpPr>
          <p:spPr>
            <a:xfrm>
              <a:off x="9031251" y="4476276"/>
              <a:ext cx="109225" cy="268698"/>
            </a:xfrm>
            <a:custGeom>
              <a:avLst/>
              <a:gdLst/>
              <a:ahLst/>
              <a:cxnLst/>
              <a:rect l="l" t="t" r="r" b="b"/>
              <a:pathLst>
                <a:path w="109225" h="268698" extrusionOk="0">
                  <a:moveTo>
                    <a:pt x="0" y="0"/>
                  </a:moveTo>
                  <a:lnTo>
                    <a:pt x="109226" y="0"/>
                  </a:lnTo>
                  <a:lnTo>
                    <a:pt x="109226" y="268698"/>
                  </a:lnTo>
                  <a:lnTo>
                    <a:pt x="0" y="268698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905;p25">
              <a:extLst>
                <a:ext uri="{FF2B5EF4-FFF2-40B4-BE49-F238E27FC236}">
                  <a16:creationId xmlns:a16="http://schemas.microsoft.com/office/drawing/2014/main" id="{1A1C67DF-25A9-8C3C-E7A2-5604AEA8C709}"/>
                </a:ext>
              </a:extLst>
            </p:cNvPr>
            <p:cNvSpPr/>
            <p:nvPr/>
          </p:nvSpPr>
          <p:spPr>
            <a:xfrm>
              <a:off x="9192889" y="4583301"/>
              <a:ext cx="109225" cy="161672"/>
            </a:xfrm>
            <a:custGeom>
              <a:avLst/>
              <a:gdLst/>
              <a:ahLst/>
              <a:cxnLst/>
              <a:rect l="l" t="t" r="r" b="b"/>
              <a:pathLst>
                <a:path w="109225" h="161672" extrusionOk="0">
                  <a:moveTo>
                    <a:pt x="0" y="0"/>
                  </a:moveTo>
                  <a:lnTo>
                    <a:pt x="109225" y="0"/>
                  </a:lnTo>
                  <a:lnTo>
                    <a:pt x="109225" y="161673"/>
                  </a:lnTo>
                  <a:lnTo>
                    <a:pt x="0" y="1616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906;p25">
              <a:extLst>
                <a:ext uri="{FF2B5EF4-FFF2-40B4-BE49-F238E27FC236}">
                  <a16:creationId xmlns:a16="http://schemas.microsoft.com/office/drawing/2014/main" id="{AA6DC79D-66C4-D2EA-D372-B702FE9A8E5F}"/>
                </a:ext>
              </a:extLst>
            </p:cNvPr>
            <p:cNvSpPr/>
            <p:nvPr/>
          </p:nvSpPr>
          <p:spPr>
            <a:xfrm>
              <a:off x="9354562" y="4356121"/>
              <a:ext cx="109225" cy="388852"/>
            </a:xfrm>
            <a:custGeom>
              <a:avLst/>
              <a:gdLst/>
              <a:ahLst/>
              <a:cxnLst/>
              <a:rect l="l" t="t" r="r" b="b"/>
              <a:pathLst>
                <a:path w="109225" h="388852" extrusionOk="0">
                  <a:moveTo>
                    <a:pt x="0" y="0"/>
                  </a:moveTo>
                  <a:lnTo>
                    <a:pt x="109225" y="0"/>
                  </a:lnTo>
                  <a:lnTo>
                    <a:pt x="109225" y="388853"/>
                  </a:lnTo>
                  <a:lnTo>
                    <a:pt x="0" y="388853"/>
                  </a:lnTo>
                  <a:close/>
                </a:path>
              </a:pathLst>
            </a:custGeom>
            <a:solidFill>
              <a:srgbClr val="37505B"/>
            </a:solidFill>
            <a:ln>
              <a:solidFill>
                <a:srgbClr val="C9D3D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1907;p25">
              <a:extLst>
                <a:ext uri="{FF2B5EF4-FFF2-40B4-BE49-F238E27FC236}">
                  <a16:creationId xmlns:a16="http://schemas.microsoft.com/office/drawing/2014/main" id="{2EBDFDD8-8608-E627-65B4-6A62DED6993A}"/>
                </a:ext>
              </a:extLst>
            </p:cNvPr>
            <p:cNvGrpSpPr/>
            <p:nvPr/>
          </p:nvGrpSpPr>
          <p:grpSpPr>
            <a:xfrm>
              <a:off x="8549162" y="4535812"/>
              <a:ext cx="245450" cy="209162"/>
              <a:chOff x="8549162" y="4535812"/>
              <a:chExt cx="245450" cy="209162"/>
            </a:xfrm>
          </p:grpSpPr>
          <p:sp>
            <p:nvSpPr>
              <p:cNvPr id="16" name="Google Shape;1908;p25">
                <a:extLst>
                  <a:ext uri="{FF2B5EF4-FFF2-40B4-BE49-F238E27FC236}">
                    <a16:creationId xmlns:a16="http://schemas.microsoft.com/office/drawing/2014/main" id="{EFF29430-143C-6A96-4977-4D95BA8BD918}"/>
                  </a:ext>
                </a:extLst>
              </p:cNvPr>
              <p:cNvSpPr/>
              <p:nvPr/>
            </p:nvSpPr>
            <p:spPr>
              <a:xfrm>
                <a:off x="8549162" y="4719309"/>
                <a:ext cx="245437" cy="25665"/>
              </a:xfrm>
              <a:custGeom>
                <a:avLst/>
                <a:gdLst/>
                <a:ahLst/>
                <a:cxnLst/>
                <a:rect l="l" t="t" r="r" b="b"/>
                <a:pathLst>
                  <a:path w="245437" h="25665" extrusionOk="0">
                    <a:moveTo>
                      <a:pt x="233050" y="0"/>
                    </a:move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lnTo>
                      <a:pt x="233050" y="25665"/>
                    </a:lnTo>
                    <a:cubicBezTo>
                      <a:pt x="249567" y="25665"/>
                      <a:pt x="249567" y="0"/>
                      <a:pt x="233050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909;p25">
                <a:extLst>
                  <a:ext uri="{FF2B5EF4-FFF2-40B4-BE49-F238E27FC236}">
                    <a16:creationId xmlns:a16="http://schemas.microsoft.com/office/drawing/2014/main" id="{5AD4E447-EBB5-9730-1ED0-12B583A7BE6C}"/>
                  </a:ext>
                </a:extLst>
              </p:cNvPr>
              <p:cNvSpPr/>
              <p:nvPr/>
            </p:nvSpPr>
            <p:spPr>
              <a:xfrm>
                <a:off x="8549162" y="4658132"/>
                <a:ext cx="245437" cy="25665"/>
              </a:xfrm>
              <a:custGeom>
                <a:avLst/>
                <a:gdLst/>
                <a:ahLst/>
                <a:cxnLst/>
                <a:rect l="l" t="t" r="r" b="b"/>
                <a:pathLst>
                  <a:path w="245437" h="25665" extrusionOk="0">
                    <a:moveTo>
                      <a:pt x="233050" y="0"/>
                    </a:move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lnTo>
                      <a:pt x="233050" y="25665"/>
                    </a:lnTo>
                    <a:cubicBezTo>
                      <a:pt x="249567" y="25665"/>
                      <a:pt x="249567" y="0"/>
                      <a:pt x="233050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910;p25">
                <a:extLst>
                  <a:ext uri="{FF2B5EF4-FFF2-40B4-BE49-F238E27FC236}">
                    <a16:creationId xmlns:a16="http://schemas.microsoft.com/office/drawing/2014/main" id="{E338ACFB-C6EB-37A4-E074-1A0DC3FBC909}"/>
                  </a:ext>
                </a:extLst>
              </p:cNvPr>
              <p:cNvSpPr/>
              <p:nvPr/>
            </p:nvSpPr>
            <p:spPr>
              <a:xfrm>
                <a:off x="8549162" y="4596989"/>
                <a:ext cx="245450" cy="25665"/>
              </a:xfrm>
              <a:custGeom>
                <a:avLst/>
                <a:gdLst/>
                <a:ahLst/>
                <a:cxnLst/>
                <a:rect l="l" t="t" r="r" b="b"/>
                <a:pathLst>
                  <a:path w="245450" h="25665" extrusionOk="0">
                    <a:moveTo>
                      <a:pt x="12400" y="25665"/>
                    </a:moveTo>
                    <a:lnTo>
                      <a:pt x="233050" y="25665"/>
                    </a:lnTo>
                    <a:cubicBezTo>
                      <a:pt x="249567" y="25665"/>
                      <a:pt x="249602" y="0"/>
                      <a:pt x="233050" y="0"/>
                    </a:cubicBezTo>
                    <a:lnTo>
                      <a:pt x="12400" y="0"/>
                    </a:lnTo>
                    <a:cubicBezTo>
                      <a:pt x="-4116" y="-35"/>
                      <a:pt x="-4151" y="25665"/>
                      <a:pt x="12400" y="25665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11;p25">
                <a:extLst>
                  <a:ext uri="{FF2B5EF4-FFF2-40B4-BE49-F238E27FC236}">
                    <a16:creationId xmlns:a16="http://schemas.microsoft.com/office/drawing/2014/main" id="{E419561A-2D9A-5B02-B4FD-CDCF9FB7400E}"/>
                  </a:ext>
                </a:extLst>
              </p:cNvPr>
              <p:cNvSpPr/>
              <p:nvPr/>
            </p:nvSpPr>
            <p:spPr>
              <a:xfrm>
                <a:off x="8549162" y="4535812"/>
                <a:ext cx="172261" cy="25665"/>
              </a:xfrm>
              <a:custGeom>
                <a:avLst/>
                <a:gdLst/>
                <a:ahLst/>
                <a:cxnLst/>
                <a:rect l="l" t="t" r="r" b="b"/>
                <a:pathLst>
                  <a:path w="172261" h="25665" extrusionOk="0">
                    <a:moveTo>
                      <a:pt x="12400" y="25665"/>
                    </a:moveTo>
                    <a:lnTo>
                      <a:pt x="159861" y="25665"/>
                    </a:lnTo>
                    <a:cubicBezTo>
                      <a:pt x="176378" y="25665"/>
                      <a:pt x="176413" y="0"/>
                      <a:pt x="159861" y="0"/>
                    </a:cubicBezTo>
                    <a:lnTo>
                      <a:pt x="12400" y="0"/>
                    </a:lnTo>
                    <a:cubicBezTo>
                      <a:pt x="-4116" y="0"/>
                      <a:pt x="-4151" y="25665"/>
                      <a:pt x="12400" y="25665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1" name="Imagem 70" descr="Ícone&#10;&#10;Descrição gerada automaticamente">
            <a:extLst>
              <a:ext uri="{FF2B5EF4-FFF2-40B4-BE49-F238E27FC236}">
                <a16:creationId xmlns:a16="http://schemas.microsoft.com/office/drawing/2014/main" id="{DD4ACCE7-84D2-FA94-3A63-0C8138CCB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23" y="1218495"/>
            <a:ext cx="1519895" cy="1519895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095E0006-E7D2-5ED6-D112-B4DBE597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20" y="1013013"/>
            <a:ext cx="5298201" cy="49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-123645" y="291023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latin typeface="Amasis MT Pro Black" panose="02040A04050005020304" pitchFamily="18" charset="0"/>
              </a:rPr>
              <a:t>	</a:t>
            </a: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Atualização</a:t>
            </a:r>
            <a:endParaRPr lang="pt-BR">
              <a:solidFill>
                <a:srgbClr val="37505B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ED1ED2F0-3C21-C6DC-8A80-3470954F3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2"/>
          <a:stretch/>
        </p:blipFill>
        <p:spPr>
          <a:xfrm>
            <a:off x="7304972" y="-45595"/>
            <a:ext cx="1780036" cy="1077599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0FBFCA36-F30F-0C9D-34D0-DFCDA7116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9" b="2163"/>
          <a:stretch/>
        </p:blipFill>
        <p:spPr>
          <a:xfrm>
            <a:off x="824695" y="1031221"/>
            <a:ext cx="4760399" cy="4943985"/>
          </a:xfrm>
          <a:prstGeom prst="rect">
            <a:avLst/>
          </a:prstGeom>
        </p:spPr>
      </p:pic>
      <p:pic>
        <p:nvPicPr>
          <p:cNvPr id="8" name="Imagem 7" descr="Uma imagem contendo Tabela&#10;&#10;Descrição gerada automaticamente">
            <a:extLst>
              <a:ext uri="{FF2B5EF4-FFF2-40B4-BE49-F238E27FC236}">
                <a16:creationId xmlns:a16="http://schemas.microsoft.com/office/drawing/2014/main" id="{06DD1073-3AAE-A692-8464-71894398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59" y="1158688"/>
            <a:ext cx="5568157" cy="48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-123645" y="291023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latin typeface="Amasis MT Pro Black" panose="02040A04050005020304" pitchFamily="18" charset="0"/>
              </a:rPr>
              <a:t>	</a:t>
            </a: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Consulta</a:t>
            </a:r>
            <a:endParaRPr lang="pt-BR">
              <a:solidFill>
                <a:srgbClr val="37505B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9" name="Google Shape;2246;p32">
            <a:extLst>
              <a:ext uri="{FF2B5EF4-FFF2-40B4-BE49-F238E27FC236}">
                <a16:creationId xmlns:a16="http://schemas.microsoft.com/office/drawing/2014/main" id="{A0BE1098-A727-D339-9CA8-6FFBC4F49B5E}"/>
              </a:ext>
            </a:extLst>
          </p:cNvPr>
          <p:cNvGrpSpPr/>
          <p:nvPr/>
        </p:nvGrpSpPr>
        <p:grpSpPr>
          <a:xfrm flipH="1">
            <a:off x="10536817" y="404268"/>
            <a:ext cx="900150" cy="1166536"/>
            <a:chOff x="7302626" y="3644775"/>
            <a:chExt cx="791132" cy="1025256"/>
          </a:xfrm>
        </p:grpSpPr>
        <p:sp>
          <p:nvSpPr>
            <p:cNvPr id="10" name="Google Shape;2247;p32">
              <a:extLst>
                <a:ext uri="{FF2B5EF4-FFF2-40B4-BE49-F238E27FC236}">
                  <a16:creationId xmlns:a16="http://schemas.microsoft.com/office/drawing/2014/main" id="{19C1F182-B645-00B4-11BB-AC04F332A61D}"/>
                </a:ext>
              </a:extLst>
            </p:cNvPr>
            <p:cNvSpPr/>
            <p:nvPr/>
          </p:nvSpPr>
          <p:spPr>
            <a:xfrm rot="-1991345">
              <a:off x="7801086" y="4202157"/>
              <a:ext cx="38256" cy="161066"/>
            </a:xfrm>
            <a:custGeom>
              <a:avLst/>
              <a:gdLst/>
              <a:ahLst/>
              <a:cxnLst/>
              <a:rect l="l" t="t" r="r" b="b"/>
              <a:pathLst>
                <a:path w="43856" h="184645" extrusionOk="0">
                  <a:moveTo>
                    <a:pt x="0" y="0"/>
                  </a:moveTo>
                  <a:lnTo>
                    <a:pt x="43857" y="0"/>
                  </a:lnTo>
                  <a:lnTo>
                    <a:pt x="43857" y="184645"/>
                  </a:lnTo>
                  <a:lnTo>
                    <a:pt x="0" y="184645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248;p32">
              <a:extLst>
                <a:ext uri="{FF2B5EF4-FFF2-40B4-BE49-F238E27FC236}">
                  <a16:creationId xmlns:a16="http://schemas.microsoft.com/office/drawing/2014/main" id="{B0D4034D-4DF9-BC15-1F35-CCA5292EB2E0}"/>
                </a:ext>
              </a:extLst>
            </p:cNvPr>
            <p:cNvSpPr/>
            <p:nvPr/>
          </p:nvSpPr>
          <p:spPr>
            <a:xfrm>
              <a:off x="7302626" y="3644775"/>
              <a:ext cx="617680" cy="632206"/>
            </a:xfrm>
            <a:custGeom>
              <a:avLst/>
              <a:gdLst/>
              <a:ahLst/>
              <a:cxnLst/>
              <a:rect l="l" t="t" r="r" b="b"/>
              <a:pathLst>
                <a:path w="707943" h="724591" extrusionOk="0">
                  <a:moveTo>
                    <a:pt x="648251" y="166926"/>
                  </a:moveTo>
                  <a:cubicBezTo>
                    <a:pt x="526455" y="-2150"/>
                    <a:pt x="322391" y="-54143"/>
                    <a:pt x="158134" y="63811"/>
                  </a:cubicBezTo>
                  <a:cubicBezTo>
                    <a:pt x="-745" y="177890"/>
                    <a:pt x="-48863" y="371304"/>
                    <a:pt x="55020" y="553928"/>
                  </a:cubicBezTo>
                  <a:cubicBezTo>
                    <a:pt x="151745" y="723946"/>
                    <a:pt x="369217" y="782924"/>
                    <a:pt x="545137" y="657042"/>
                  </a:cubicBezTo>
                  <a:cubicBezTo>
                    <a:pt x="704226" y="543243"/>
                    <a:pt x="762575" y="325631"/>
                    <a:pt x="648251" y="166926"/>
                  </a:cubicBezTo>
                  <a:close/>
                  <a:moveTo>
                    <a:pt x="503688" y="593561"/>
                  </a:moveTo>
                  <a:cubicBezTo>
                    <a:pt x="365446" y="692485"/>
                    <a:pt x="194520" y="646113"/>
                    <a:pt x="118502" y="512515"/>
                  </a:cubicBezTo>
                  <a:cubicBezTo>
                    <a:pt x="36862" y="368999"/>
                    <a:pt x="74679" y="216999"/>
                    <a:pt x="199548" y="127328"/>
                  </a:cubicBezTo>
                  <a:cubicBezTo>
                    <a:pt x="328642" y="34654"/>
                    <a:pt x="489022" y="75509"/>
                    <a:pt x="584735" y="208374"/>
                  </a:cubicBezTo>
                  <a:cubicBezTo>
                    <a:pt x="674580" y="333103"/>
                    <a:pt x="628697" y="504099"/>
                    <a:pt x="503688" y="59356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50;p32">
              <a:extLst>
                <a:ext uri="{FF2B5EF4-FFF2-40B4-BE49-F238E27FC236}">
                  <a16:creationId xmlns:a16="http://schemas.microsoft.com/office/drawing/2014/main" id="{003FE81D-063B-D47C-CE2E-B68065870574}"/>
                </a:ext>
              </a:extLst>
            </p:cNvPr>
            <p:cNvSpPr/>
            <p:nvPr/>
          </p:nvSpPr>
          <p:spPr>
            <a:xfrm>
              <a:off x="7368256" y="3712089"/>
              <a:ext cx="485437" cy="496837"/>
            </a:xfrm>
            <a:custGeom>
              <a:avLst/>
              <a:gdLst/>
              <a:ahLst/>
              <a:cxnLst/>
              <a:rect l="l" t="t" r="r" b="b"/>
              <a:pathLst>
                <a:path w="556375" h="569441" extrusionOk="0">
                  <a:moveTo>
                    <a:pt x="428424" y="516364"/>
                  </a:moveTo>
                  <a:cubicBezTo>
                    <a:pt x="290182" y="615289"/>
                    <a:pt x="119256" y="568917"/>
                    <a:pt x="43238" y="435318"/>
                  </a:cubicBezTo>
                  <a:cubicBezTo>
                    <a:pt x="-38402" y="291803"/>
                    <a:pt x="-585" y="139803"/>
                    <a:pt x="124284" y="50132"/>
                  </a:cubicBezTo>
                  <a:cubicBezTo>
                    <a:pt x="253378" y="-42542"/>
                    <a:pt x="413758" y="-1687"/>
                    <a:pt x="509471" y="131178"/>
                  </a:cubicBezTo>
                  <a:cubicBezTo>
                    <a:pt x="599316" y="255907"/>
                    <a:pt x="553433" y="426903"/>
                    <a:pt x="428424" y="51636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49;p32">
              <a:extLst>
                <a:ext uri="{FF2B5EF4-FFF2-40B4-BE49-F238E27FC236}">
                  <a16:creationId xmlns:a16="http://schemas.microsoft.com/office/drawing/2014/main" id="{B0AF4808-9B4E-C783-E471-9FDD0D00F3FD}"/>
                </a:ext>
              </a:extLst>
            </p:cNvPr>
            <p:cNvSpPr/>
            <p:nvPr/>
          </p:nvSpPr>
          <p:spPr>
            <a:xfrm>
              <a:off x="7824212" y="4320754"/>
              <a:ext cx="269546" cy="349277"/>
            </a:xfrm>
            <a:custGeom>
              <a:avLst/>
              <a:gdLst/>
              <a:ahLst/>
              <a:cxnLst/>
              <a:rect l="l" t="t" r="r" b="b"/>
              <a:pathLst>
                <a:path w="308935" h="400317" extrusionOk="0">
                  <a:moveTo>
                    <a:pt x="297948" y="361220"/>
                  </a:moveTo>
                  <a:lnTo>
                    <a:pt x="244069" y="396383"/>
                  </a:lnTo>
                  <a:cubicBezTo>
                    <a:pt x="232859" y="403681"/>
                    <a:pt x="217880" y="400539"/>
                    <a:pt x="210582" y="389330"/>
                  </a:cubicBezTo>
                  <a:lnTo>
                    <a:pt x="3934" y="72584"/>
                  </a:lnTo>
                  <a:cubicBezTo>
                    <a:pt x="-3364" y="61375"/>
                    <a:pt x="-222" y="46395"/>
                    <a:pt x="10988" y="39097"/>
                  </a:cubicBezTo>
                  <a:lnTo>
                    <a:pt x="64867" y="3934"/>
                  </a:lnTo>
                  <a:cubicBezTo>
                    <a:pt x="76076" y="-3364"/>
                    <a:pt x="91056" y="-221"/>
                    <a:pt x="98354" y="10987"/>
                  </a:cubicBezTo>
                  <a:lnTo>
                    <a:pt x="305002" y="327733"/>
                  </a:lnTo>
                  <a:cubicBezTo>
                    <a:pt x="312299" y="338942"/>
                    <a:pt x="309157" y="353922"/>
                    <a:pt x="297948" y="361220"/>
                  </a:cubicBezTo>
                  <a:close/>
                </a:path>
              </a:pathLst>
            </a:custGeom>
            <a:solidFill>
              <a:srgbClr val="375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E56A1484-F68D-6C22-599A-211DD28E3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04" r="-291" b="2941"/>
          <a:stretch/>
        </p:blipFill>
        <p:spPr>
          <a:xfrm>
            <a:off x="2262141" y="876810"/>
            <a:ext cx="3875741" cy="5052045"/>
          </a:xfrm>
          <a:prstGeom prst="rect">
            <a:avLst/>
          </a:prstGeom>
        </p:spPr>
      </p:pic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BF307FF-6C4F-1041-2E81-B71034409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" r="1759" b="679"/>
          <a:stretch/>
        </p:blipFill>
        <p:spPr>
          <a:xfrm>
            <a:off x="6158571" y="924730"/>
            <a:ext cx="4366257" cy="49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9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67967" y="395193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solidFill>
                  <a:srgbClr val="37505B"/>
                </a:solidFill>
                <a:latin typeface="Amasis MT Pro Black" panose="02040A04050005020304" pitchFamily="18" charset="0"/>
              </a:rPr>
              <a:t>Código no Arduíno UNO – Sensor LM35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5777DAFE-0B6B-E841-1E12-0A3FA675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82" y="837465"/>
            <a:ext cx="8935838" cy="5183069"/>
          </a:xfrm>
          <a:prstGeom prst="rect">
            <a:avLst/>
          </a:prstGeom>
        </p:spPr>
      </p:pic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0D4BC3A1-964B-195C-A4E8-A060DCBCD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84" y="246332"/>
            <a:ext cx="3256159" cy="18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solidFill>
                <a:srgbClr val="C9D3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>
                  <a:solidFill>
                    <a:sysClr val="windowText" lastClr="000000"/>
                  </a:solidFill>
                </a:rPr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solidFill>
                    <a:srgbClr val="C9D3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rgbClr val="C9D3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>
                    <a:solidFill>
                      <a:sysClr val="windowText" lastClr="000000"/>
                    </a:solidFill>
                  </a:endParaRPr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  <a:ln>
                <a:solidFill>
                  <a:srgbClr val="C9D3D8"/>
                </a:solidFill>
              </a:ln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541822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Máquina virtual </a:t>
            </a:r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CD8DF973-3482-8646-CC49-EA4DFE71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7" y="2145434"/>
            <a:ext cx="4898473" cy="4898473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74CE4E99-55B2-DD98-6D7E-B3DEBE8D26AA}"/>
              </a:ext>
            </a:extLst>
          </p:cNvPr>
          <p:cNvSpPr/>
          <p:nvPr/>
        </p:nvSpPr>
        <p:spPr>
          <a:xfrm>
            <a:off x="7464627" y="3155938"/>
            <a:ext cx="3645825" cy="2786483"/>
          </a:xfrm>
          <a:prstGeom prst="ellipse">
            <a:avLst/>
          </a:prstGeom>
          <a:solidFill>
            <a:srgbClr val="C9D3D8"/>
          </a:solidFill>
          <a:ln>
            <a:solidFill>
              <a:srgbClr val="C9D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Descrição gerada automaticamente com confiança média">
            <a:extLst>
              <a:ext uri="{FF2B5EF4-FFF2-40B4-BE49-F238E27FC236}">
                <a16:creationId xmlns:a16="http://schemas.microsoft.com/office/drawing/2014/main" id="{C9F6BB33-AAC1-F7CB-28BA-AFF5833EE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28" y="3672363"/>
            <a:ext cx="2376870" cy="237687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D5B718F-2B3A-FDC5-8190-DC2141AD82FC}"/>
              </a:ext>
            </a:extLst>
          </p:cNvPr>
          <p:cNvSpPr/>
          <p:nvPr/>
        </p:nvSpPr>
        <p:spPr>
          <a:xfrm>
            <a:off x="7411291" y="2627622"/>
            <a:ext cx="2989007" cy="2376870"/>
          </a:xfrm>
          <a:prstGeom prst="ellipse">
            <a:avLst/>
          </a:prstGeom>
          <a:solidFill>
            <a:srgbClr val="C9D3D8"/>
          </a:solidFill>
          <a:ln>
            <a:solidFill>
              <a:srgbClr val="C9D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C781E28-4D04-BB29-43E7-3DB723F1F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06" y="2260249"/>
            <a:ext cx="4208001" cy="4208001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594FFE70-3DE6-5DEE-5AFB-F151890E7180}"/>
              </a:ext>
            </a:extLst>
          </p:cNvPr>
          <p:cNvSpPr txBox="1">
            <a:spLocks/>
          </p:cNvSpPr>
          <p:nvPr/>
        </p:nvSpPr>
        <p:spPr>
          <a:xfrm>
            <a:off x="1299784" y="1591533"/>
            <a:ext cx="9592430" cy="1577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solidFill>
                  <a:srgbClr val="37505B"/>
                </a:solidFill>
                <a:latin typeface="Amasis MT Pro Black" panose="02040A04050005020304" pitchFamily="18" charset="0"/>
                <a:ea typeface="Arial" panose="020B0604020202020204" pitchFamily="34" charset="0"/>
              </a:rPr>
              <a:t>T</a:t>
            </a:r>
            <a:r>
              <a:rPr lang="pt-BR" sz="2400" dirty="0">
                <a:solidFill>
                  <a:srgbClr val="37505B"/>
                </a:solidFill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ecnologia de virtualização, que simula recursos computacionais de hardware, dentro de uma outra máquina física.</a:t>
            </a:r>
            <a:endParaRPr lang="pt-BR" sz="3600" dirty="0">
              <a:solidFill>
                <a:srgbClr val="37505B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FA00CD1-4FF8-4108-368D-EFFACF8CED23}"/>
              </a:ext>
            </a:extLst>
          </p:cNvPr>
          <p:cNvSpPr/>
          <p:nvPr/>
        </p:nvSpPr>
        <p:spPr>
          <a:xfrm>
            <a:off x="4336026" y="1088674"/>
            <a:ext cx="3510116" cy="45719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28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solidFill>
                <a:srgbClr val="C9D3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>
                  <a:solidFill>
                    <a:sysClr val="windowText" lastClr="000000"/>
                  </a:solidFill>
                </a:rPr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solidFill>
                    <a:srgbClr val="C9D3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rgbClr val="C9D3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  <a:ln>
                <a:solidFill>
                  <a:srgbClr val="C9D3D8"/>
                </a:solidFill>
              </a:ln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541822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984447"/>
                </a:solidFill>
                <a:latin typeface="Amasis MT Pro Black" panose="02040A04050005020304" pitchFamily="18" charset="0"/>
              </a:rPr>
              <a:t>Conclusão</a:t>
            </a:r>
            <a:r>
              <a:rPr lang="pt-BR" sz="3200" dirty="0">
                <a:solidFill>
                  <a:srgbClr val="37505B"/>
                </a:solidFill>
                <a:latin typeface="Amasis MT Pro Black" panose="02040A04050005020304" pitchFamily="18" charset="0"/>
              </a:rPr>
              <a:t> 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594FFE70-3DE6-5DEE-5AFB-F151890E7180}"/>
              </a:ext>
            </a:extLst>
          </p:cNvPr>
          <p:cNvSpPr txBox="1">
            <a:spLocks/>
          </p:cNvSpPr>
          <p:nvPr/>
        </p:nvSpPr>
        <p:spPr>
          <a:xfrm>
            <a:off x="1299785" y="1513444"/>
            <a:ext cx="9592430" cy="1577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kern="0" dirty="0">
                <a:solidFill>
                  <a:srgbClr val="984447"/>
                </a:solidFill>
                <a:latin typeface="Amasis MT Pro Black" panose="02040A04050005020304" pitchFamily="18" charset="0"/>
                <a:ea typeface="Arial" panose="020B0604020202020204" pitchFamily="34" charset="0"/>
              </a:rPr>
              <a:t>O</a:t>
            </a:r>
            <a:r>
              <a:rPr lang="pt-BR" sz="2400" kern="0" dirty="0">
                <a:solidFill>
                  <a:srgbClr val="984447"/>
                </a:solidFill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 nosso projeto será fundamental para reduzir o prejuízo gerado pela perda desnecessária de carne.</a:t>
            </a:r>
            <a:endParaRPr lang="pt-BR" sz="4400" dirty="0">
              <a:solidFill>
                <a:srgbClr val="984447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8970864-E695-A464-EE33-211EAE128DA0}"/>
              </a:ext>
            </a:extLst>
          </p:cNvPr>
          <p:cNvSpPr txBox="1"/>
          <p:nvPr/>
        </p:nvSpPr>
        <p:spPr>
          <a:xfrm>
            <a:off x="3006767" y="3280577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8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29BB4EC9-647F-3DA3-3C7A-985FEB5FB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48" y="-256550"/>
            <a:ext cx="2951482" cy="1819153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D679F40-DB88-3EBD-FD0A-C2796CE30D1D}"/>
              </a:ext>
            </a:extLst>
          </p:cNvPr>
          <p:cNvSpPr/>
          <p:nvPr/>
        </p:nvSpPr>
        <p:spPr>
          <a:xfrm flipV="1">
            <a:off x="4931257" y="1042952"/>
            <a:ext cx="2354738" cy="45719"/>
          </a:xfrm>
          <a:prstGeom prst="rect">
            <a:avLst/>
          </a:prstGeom>
          <a:solidFill>
            <a:srgbClr val="B45C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8" name="Google Shape;51;p15">
            <a:extLst>
              <a:ext uri="{FF2B5EF4-FFF2-40B4-BE49-F238E27FC236}">
                <a16:creationId xmlns:a16="http://schemas.microsoft.com/office/drawing/2014/main" id="{EEBEF2E0-BE93-0721-C0AE-5ADBB9F4C3DC}"/>
              </a:ext>
            </a:extLst>
          </p:cNvPr>
          <p:cNvSpPr/>
          <p:nvPr/>
        </p:nvSpPr>
        <p:spPr>
          <a:xfrm>
            <a:off x="7323095" y="2586081"/>
            <a:ext cx="2428112" cy="1903515"/>
          </a:xfrm>
          <a:custGeom>
            <a:avLst/>
            <a:gdLst/>
            <a:ahLst/>
            <a:cxnLst/>
            <a:rect l="l" t="t" r="r" b="b"/>
            <a:pathLst>
              <a:path w="3248310" h="2546508" extrusionOk="0">
                <a:moveTo>
                  <a:pt x="3226880" y="2546509"/>
                </a:moveTo>
                <a:lnTo>
                  <a:pt x="21431" y="2546509"/>
                </a:lnTo>
                <a:cubicBezTo>
                  <a:pt x="9620" y="2546509"/>
                  <a:pt x="0" y="2536889"/>
                  <a:pt x="0" y="2525078"/>
                </a:cubicBezTo>
                <a:lnTo>
                  <a:pt x="0" y="21431"/>
                </a:lnTo>
                <a:cubicBezTo>
                  <a:pt x="0" y="9620"/>
                  <a:pt x="9620" y="0"/>
                  <a:pt x="21431" y="0"/>
                </a:cubicBezTo>
                <a:lnTo>
                  <a:pt x="3226880" y="0"/>
                </a:lnTo>
                <a:cubicBezTo>
                  <a:pt x="3238691" y="0"/>
                  <a:pt x="3248311" y="9620"/>
                  <a:pt x="3248311" y="21431"/>
                </a:cubicBezTo>
                <a:lnTo>
                  <a:pt x="3248311" y="2525173"/>
                </a:lnTo>
                <a:cubicBezTo>
                  <a:pt x="3248311" y="2536984"/>
                  <a:pt x="3238691" y="2546509"/>
                  <a:pt x="3226880" y="2546509"/>
                </a:cubicBezTo>
                <a:close/>
              </a:path>
            </a:pathLst>
          </a:custGeom>
          <a:noFill/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52;p15">
            <a:extLst>
              <a:ext uri="{FF2B5EF4-FFF2-40B4-BE49-F238E27FC236}">
                <a16:creationId xmlns:a16="http://schemas.microsoft.com/office/drawing/2014/main" id="{60D9A638-1CFF-09A7-99D1-7EBD34E723F8}"/>
              </a:ext>
            </a:extLst>
          </p:cNvPr>
          <p:cNvSpPr/>
          <p:nvPr/>
        </p:nvSpPr>
        <p:spPr>
          <a:xfrm>
            <a:off x="7285995" y="2547485"/>
            <a:ext cx="2502302" cy="1980695"/>
          </a:xfrm>
          <a:custGeom>
            <a:avLst/>
            <a:gdLst/>
            <a:ahLst/>
            <a:cxnLst/>
            <a:rect l="l" t="t" r="r" b="b"/>
            <a:pathLst>
              <a:path w="3347561" h="2649759" extrusionOk="0">
                <a:moveTo>
                  <a:pt x="3284791" y="2649760"/>
                </a:moveTo>
                <a:lnTo>
                  <a:pt x="62770" y="2649760"/>
                </a:lnTo>
                <a:cubicBezTo>
                  <a:pt x="28099" y="2649760"/>
                  <a:pt x="0" y="2621661"/>
                  <a:pt x="0" y="2586990"/>
                </a:cubicBezTo>
                <a:lnTo>
                  <a:pt x="0" y="62770"/>
                </a:lnTo>
                <a:cubicBezTo>
                  <a:pt x="0" y="28099"/>
                  <a:pt x="28099" y="0"/>
                  <a:pt x="62770" y="0"/>
                </a:cubicBezTo>
                <a:lnTo>
                  <a:pt x="3284791" y="0"/>
                </a:lnTo>
                <a:cubicBezTo>
                  <a:pt x="3319463" y="0"/>
                  <a:pt x="3347561" y="28099"/>
                  <a:pt x="3347561" y="62770"/>
                </a:cubicBezTo>
                <a:lnTo>
                  <a:pt x="3347561" y="2587085"/>
                </a:lnTo>
                <a:cubicBezTo>
                  <a:pt x="3347561" y="2621756"/>
                  <a:pt x="3319463" y="2649760"/>
                  <a:pt x="3284791" y="2649760"/>
                </a:cubicBezTo>
                <a:close/>
              </a:path>
            </a:pathLst>
          </a:custGeom>
          <a:noFill/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53;p15">
            <a:extLst>
              <a:ext uri="{FF2B5EF4-FFF2-40B4-BE49-F238E27FC236}">
                <a16:creationId xmlns:a16="http://schemas.microsoft.com/office/drawing/2014/main" id="{285FF7A5-8DB5-BAD1-E12E-376C7030B1D8}"/>
              </a:ext>
            </a:extLst>
          </p:cNvPr>
          <p:cNvGrpSpPr/>
          <p:nvPr/>
        </p:nvGrpSpPr>
        <p:grpSpPr>
          <a:xfrm>
            <a:off x="7323095" y="2586081"/>
            <a:ext cx="2429861" cy="1903769"/>
            <a:chOff x="4414170" y="1597247"/>
            <a:chExt cx="3250215" cy="2546508"/>
          </a:xfrm>
        </p:grpSpPr>
        <p:sp>
          <p:nvSpPr>
            <p:cNvPr id="271" name="Google Shape;54;p15">
              <a:extLst>
                <a:ext uri="{FF2B5EF4-FFF2-40B4-BE49-F238E27FC236}">
                  <a16:creationId xmlns:a16="http://schemas.microsoft.com/office/drawing/2014/main" id="{D6C886AA-8124-44AA-7483-E29D81C6DEB6}"/>
                </a:ext>
              </a:extLst>
            </p:cNvPr>
            <p:cNvSpPr/>
            <p:nvPr/>
          </p:nvSpPr>
          <p:spPr>
            <a:xfrm>
              <a:off x="4878228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55;p15">
              <a:extLst>
                <a:ext uri="{FF2B5EF4-FFF2-40B4-BE49-F238E27FC236}">
                  <a16:creationId xmlns:a16="http://schemas.microsoft.com/office/drawing/2014/main" id="{4B0614DE-C8FC-C1E8-C1FA-6574608A85FF}"/>
                </a:ext>
              </a:extLst>
            </p:cNvPr>
            <p:cNvSpPr/>
            <p:nvPr/>
          </p:nvSpPr>
          <p:spPr>
            <a:xfrm>
              <a:off x="5342286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56;p15">
              <a:extLst>
                <a:ext uri="{FF2B5EF4-FFF2-40B4-BE49-F238E27FC236}">
                  <a16:creationId xmlns:a16="http://schemas.microsoft.com/office/drawing/2014/main" id="{59E8D7EA-2661-7514-8B72-297308ACD639}"/>
                </a:ext>
              </a:extLst>
            </p:cNvPr>
            <p:cNvSpPr/>
            <p:nvPr/>
          </p:nvSpPr>
          <p:spPr>
            <a:xfrm>
              <a:off x="5806249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57;p15">
              <a:extLst>
                <a:ext uri="{FF2B5EF4-FFF2-40B4-BE49-F238E27FC236}">
                  <a16:creationId xmlns:a16="http://schemas.microsoft.com/office/drawing/2014/main" id="{6CFFCB8B-D49B-0E3C-08D9-D239D0362214}"/>
                </a:ext>
              </a:extLst>
            </p:cNvPr>
            <p:cNvSpPr/>
            <p:nvPr/>
          </p:nvSpPr>
          <p:spPr>
            <a:xfrm>
              <a:off x="6270307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58;p15">
              <a:extLst>
                <a:ext uri="{FF2B5EF4-FFF2-40B4-BE49-F238E27FC236}">
                  <a16:creationId xmlns:a16="http://schemas.microsoft.com/office/drawing/2014/main" id="{057482A8-CB62-CA7D-B600-2805E6E5428A}"/>
                </a:ext>
              </a:extLst>
            </p:cNvPr>
            <p:cNvSpPr/>
            <p:nvPr/>
          </p:nvSpPr>
          <p:spPr>
            <a:xfrm>
              <a:off x="6734365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59;p15">
              <a:extLst>
                <a:ext uri="{FF2B5EF4-FFF2-40B4-BE49-F238E27FC236}">
                  <a16:creationId xmlns:a16="http://schemas.microsoft.com/office/drawing/2014/main" id="{3CEC9CDB-7A86-69A1-F098-223ADD9378A1}"/>
                </a:ext>
              </a:extLst>
            </p:cNvPr>
            <p:cNvSpPr/>
            <p:nvPr/>
          </p:nvSpPr>
          <p:spPr>
            <a:xfrm>
              <a:off x="7198423" y="1597247"/>
              <a:ext cx="9525" cy="2546508"/>
            </a:xfrm>
            <a:custGeom>
              <a:avLst/>
              <a:gdLst/>
              <a:ahLst/>
              <a:cxnLst/>
              <a:rect l="l" t="t" r="r" b="b"/>
              <a:pathLst>
                <a:path w="9525" h="2546508" extrusionOk="0">
                  <a:moveTo>
                    <a:pt x="0" y="0"/>
                  </a:moveTo>
                  <a:lnTo>
                    <a:pt x="0" y="2546509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60;p15">
              <a:extLst>
                <a:ext uri="{FF2B5EF4-FFF2-40B4-BE49-F238E27FC236}">
                  <a16:creationId xmlns:a16="http://schemas.microsoft.com/office/drawing/2014/main" id="{430CB78B-BCBD-F7DA-9551-952B514330B8}"/>
                </a:ext>
              </a:extLst>
            </p:cNvPr>
            <p:cNvSpPr/>
            <p:nvPr/>
          </p:nvSpPr>
          <p:spPr>
            <a:xfrm>
              <a:off x="4414170" y="1968341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0" y="0"/>
                  </a:moveTo>
                  <a:lnTo>
                    <a:pt x="3250216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61;p15">
              <a:extLst>
                <a:ext uri="{FF2B5EF4-FFF2-40B4-BE49-F238E27FC236}">
                  <a16:creationId xmlns:a16="http://schemas.microsoft.com/office/drawing/2014/main" id="{11562815-B76C-6F0B-989C-BC19AD85CD34}"/>
                </a:ext>
              </a:extLst>
            </p:cNvPr>
            <p:cNvSpPr/>
            <p:nvPr/>
          </p:nvSpPr>
          <p:spPr>
            <a:xfrm>
              <a:off x="4414170" y="2325243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0" y="0"/>
                  </a:moveTo>
                  <a:lnTo>
                    <a:pt x="3250216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62;p15">
              <a:extLst>
                <a:ext uri="{FF2B5EF4-FFF2-40B4-BE49-F238E27FC236}">
                  <a16:creationId xmlns:a16="http://schemas.microsoft.com/office/drawing/2014/main" id="{D64DB9EB-C20C-2D8B-EA2D-448BCDB51E0E}"/>
                </a:ext>
              </a:extLst>
            </p:cNvPr>
            <p:cNvSpPr/>
            <p:nvPr/>
          </p:nvSpPr>
          <p:spPr>
            <a:xfrm>
              <a:off x="4414170" y="2682144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3250216" y="0"/>
                  </a:moveTo>
                  <a:lnTo>
                    <a:pt x="0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63;p15">
              <a:extLst>
                <a:ext uri="{FF2B5EF4-FFF2-40B4-BE49-F238E27FC236}">
                  <a16:creationId xmlns:a16="http://schemas.microsoft.com/office/drawing/2014/main" id="{3A2F9A17-B022-550D-05E5-7D5484E3BC31}"/>
                </a:ext>
              </a:extLst>
            </p:cNvPr>
            <p:cNvSpPr/>
            <p:nvPr/>
          </p:nvSpPr>
          <p:spPr>
            <a:xfrm>
              <a:off x="4414170" y="3039141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0" y="0"/>
                  </a:moveTo>
                  <a:lnTo>
                    <a:pt x="3250216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64;p15">
              <a:extLst>
                <a:ext uri="{FF2B5EF4-FFF2-40B4-BE49-F238E27FC236}">
                  <a16:creationId xmlns:a16="http://schemas.microsoft.com/office/drawing/2014/main" id="{657E274A-AFB6-FD64-4942-B38698895113}"/>
                </a:ext>
              </a:extLst>
            </p:cNvPr>
            <p:cNvSpPr/>
            <p:nvPr/>
          </p:nvSpPr>
          <p:spPr>
            <a:xfrm>
              <a:off x="4414170" y="3396043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0" y="0"/>
                  </a:moveTo>
                  <a:lnTo>
                    <a:pt x="3250216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65;p15">
              <a:extLst>
                <a:ext uri="{FF2B5EF4-FFF2-40B4-BE49-F238E27FC236}">
                  <a16:creationId xmlns:a16="http://schemas.microsoft.com/office/drawing/2014/main" id="{1C5B7408-7F42-9853-ECEA-45A856F7DD8F}"/>
                </a:ext>
              </a:extLst>
            </p:cNvPr>
            <p:cNvSpPr/>
            <p:nvPr/>
          </p:nvSpPr>
          <p:spPr>
            <a:xfrm>
              <a:off x="4414170" y="3752945"/>
              <a:ext cx="3250215" cy="9525"/>
            </a:xfrm>
            <a:custGeom>
              <a:avLst/>
              <a:gdLst/>
              <a:ahLst/>
              <a:cxnLst/>
              <a:rect l="l" t="t" r="r" b="b"/>
              <a:pathLst>
                <a:path w="3250215" h="9525" extrusionOk="0">
                  <a:moveTo>
                    <a:pt x="0" y="0"/>
                  </a:moveTo>
                  <a:lnTo>
                    <a:pt x="3250216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66;p15">
            <a:extLst>
              <a:ext uri="{FF2B5EF4-FFF2-40B4-BE49-F238E27FC236}">
                <a16:creationId xmlns:a16="http://schemas.microsoft.com/office/drawing/2014/main" id="{DF348076-90E2-F984-97E3-4C3F72B7F56F}"/>
              </a:ext>
            </a:extLst>
          </p:cNvPr>
          <p:cNvSpPr/>
          <p:nvPr/>
        </p:nvSpPr>
        <p:spPr>
          <a:xfrm>
            <a:off x="7248397" y="2481475"/>
            <a:ext cx="2576491" cy="104592"/>
          </a:xfrm>
          <a:custGeom>
            <a:avLst/>
            <a:gdLst/>
            <a:ahLst/>
            <a:cxnLst/>
            <a:rect l="l" t="t" r="r" b="b"/>
            <a:pathLst>
              <a:path w="3446811" h="139922" extrusionOk="0">
                <a:moveTo>
                  <a:pt x="0" y="0"/>
                </a:moveTo>
                <a:lnTo>
                  <a:pt x="3446812" y="0"/>
                </a:lnTo>
                <a:lnTo>
                  <a:pt x="3446812" y="139922"/>
                </a:lnTo>
                <a:lnTo>
                  <a:pt x="0" y="1399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67;p15">
            <a:extLst>
              <a:ext uri="{FF2B5EF4-FFF2-40B4-BE49-F238E27FC236}">
                <a16:creationId xmlns:a16="http://schemas.microsoft.com/office/drawing/2014/main" id="{2EA3493F-CDE5-9C51-125B-9D0430BC7EFD}"/>
              </a:ext>
            </a:extLst>
          </p:cNvPr>
          <p:cNvSpPr/>
          <p:nvPr/>
        </p:nvSpPr>
        <p:spPr>
          <a:xfrm>
            <a:off x="9424185" y="4528446"/>
            <a:ext cx="202633" cy="898038"/>
          </a:xfrm>
          <a:custGeom>
            <a:avLst/>
            <a:gdLst/>
            <a:ahLst/>
            <a:cxnLst/>
            <a:rect l="l" t="t" r="r" b="b"/>
            <a:pathLst>
              <a:path w="271081" h="1201388" extrusionOk="0">
                <a:moveTo>
                  <a:pt x="122968" y="1201388"/>
                </a:moveTo>
                <a:lnTo>
                  <a:pt x="271082" y="1201388"/>
                </a:lnTo>
                <a:lnTo>
                  <a:pt x="1481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68;p15">
            <a:extLst>
              <a:ext uri="{FF2B5EF4-FFF2-40B4-BE49-F238E27FC236}">
                <a16:creationId xmlns:a16="http://schemas.microsoft.com/office/drawing/2014/main" id="{E7560262-587F-037B-E079-D4E77F4C1D02}"/>
              </a:ext>
            </a:extLst>
          </p:cNvPr>
          <p:cNvSpPr/>
          <p:nvPr/>
        </p:nvSpPr>
        <p:spPr>
          <a:xfrm>
            <a:off x="7911659" y="3312736"/>
            <a:ext cx="588605" cy="7120"/>
          </a:xfrm>
          <a:custGeom>
            <a:avLst/>
            <a:gdLst/>
            <a:ahLst/>
            <a:cxnLst/>
            <a:rect l="l" t="t" r="r" b="b"/>
            <a:pathLst>
              <a:path w="787431" h="9525" extrusionOk="0">
                <a:moveTo>
                  <a:pt x="0" y="0"/>
                </a:moveTo>
                <a:lnTo>
                  <a:pt x="787432" y="0"/>
                </a:lnTo>
              </a:path>
            </a:pathLst>
          </a:custGeom>
          <a:noFill/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69;p15">
            <a:extLst>
              <a:ext uri="{FF2B5EF4-FFF2-40B4-BE49-F238E27FC236}">
                <a16:creationId xmlns:a16="http://schemas.microsoft.com/office/drawing/2014/main" id="{132FE339-0024-1026-B6F1-4A901A82FD21}"/>
              </a:ext>
            </a:extLst>
          </p:cNvPr>
          <p:cNvSpPr/>
          <p:nvPr/>
        </p:nvSpPr>
        <p:spPr>
          <a:xfrm>
            <a:off x="7890296" y="3491257"/>
            <a:ext cx="159913" cy="1447626"/>
          </a:xfrm>
          <a:custGeom>
            <a:avLst/>
            <a:gdLst/>
            <a:ahLst/>
            <a:cxnLst/>
            <a:rect l="l" t="t" r="r" b="b"/>
            <a:pathLst>
              <a:path w="213931" h="1936623" extrusionOk="0">
                <a:moveTo>
                  <a:pt x="166402" y="1936623"/>
                </a:moveTo>
                <a:lnTo>
                  <a:pt x="166402" y="118110"/>
                </a:lnTo>
                <a:lnTo>
                  <a:pt x="213931" y="118110"/>
                </a:lnTo>
                <a:lnTo>
                  <a:pt x="106966" y="0"/>
                </a:lnTo>
                <a:lnTo>
                  <a:pt x="0" y="118110"/>
                </a:lnTo>
                <a:lnTo>
                  <a:pt x="47530" y="118110"/>
                </a:lnTo>
                <a:lnTo>
                  <a:pt x="47530" y="193662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70;p15">
            <a:extLst>
              <a:ext uri="{FF2B5EF4-FFF2-40B4-BE49-F238E27FC236}">
                <a16:creationId xmlns:a16="http://schemas.microsoft.com/office/drawing/2014/main" id="{6B51EAA5-0862-1095-DB1A-168A0B7CC73B}"/>
              </a:ext>
            </a:extLst>
          </p:cNvPr>
          <p:cNvSpPr/>
          <p:nvPr/>
        </p:nvSpPr>
        <p:spPr>
          <a:xfrm>
            <a:off x="8192364" y="3656176"/>
            <a:ext cx="159913" cy="1282728"/>
          </a:xfrm>
          <a:custGeom>
            <a:avLst/>
            <a:gdLst/>
            <a:ahLst/>
            <a:cxnLst/>
            <a:rect l="l" t="t" r="r" b="b"/>
            <a:pathLst>
              <a:path w="213931" h="1716024" extrusionOk="0">
                <a:moveTo>
                  <a:pt x="166402" y="1716024"/>
                </a:moveTo>
                <a:lnTo>
                  <a:pt x="166402" y="118110"/>
                </a:lnTo>
                <a:lnTo>
                  <a:pt x="213931" y="118110"/>
                </a:lnTo>
                <a:lnTo>
                  <a:pt x="106966" y="0"/>
                </a:lnTo>
                <a:lnTo>
                  <a:pt x="0" y="118110"/>
                </a:lnTo>
                <a:lnTo>
                  <a:pt x="47530" y="118110"/>
                </a:lnTo>
                <a:lnTo>
                  <a:pt x="47530" y="1716024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71;p15">
            <a:extLst>
              <a:ext uri="{FF2B5EF4-FFF2-40B4-BE49-F238E27FC236}">
                <a16:creationId xmlns:a16="http://schemas.microsoft.com/office/drawing/2014/main" id="{D2FA7E14-66AC-27FF-F0BC-8FC2D6D80ACD}"/>
              </a:ext>
            </a:extLst>
          </p:cNvPr>
          <p:cNvSpPr/>
          <p:nvPr/>
        </p:nvSpPr>
        <p:spPr>
          <a:xfrm>
            <a:off x="7570497" y="4203987"/>
            <a:ext cx="159842" cy="734991"/>
          </a:xfrm>
          <a:custGeom>
            <a:avLst/>
            <a:gdLst/>
            <a:ahLst/>
            <a:cxnLst/>
            <a:rect l="l" t="t" r="r" b="b"/>
            <a:pathLst>
              <a:path w="213836" h="983265" extrusionOk="0">
                <a:moveTo>
                  <a:pt x="166306" y="983266"/>
                </a:moveTo>
                <a:lnTo>
                  <a:pt x="166306" y="118110"/>
                </a:lnTo>
                <a:lnTo>
                  <a:pt x="213836" y="118110"/>
                </a:lnTo>
                <a:lnTo>
                  <a:pt x="106966" y="0"/>
                </a:lnTo>
                <a:lnTo>
                  <a:pt x="0" y="118110"/>
                </a:lnTo>
                <a:lnTo>
                  <a:pt x="47530" y="118110"/>
                </a:lnTo>
                <a:lnTo>
                  <a:pt x="47530" y="983266"/>
                </a:lnTo>
                <a:close/>
              </a:path>
            </a:pathLst>
          </a:custGeom>
          <a:solidFill>
            <a:srgbClr val="B45C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72;p15">
            <a:extLst>
              <a:ext uri="{FF2B5EF4-FFF2-40B4-BE49-F238E27FC236}">
                <a16:creationId xmlns:a16="http://schemas.microsoft.com/office/drawing/2014/main" id="{C658539D-DE2C-5A18-04B2-CF20222D8E32}"/>
              </a:ext>
            </a:extLst>
          </p:cNvPr>
          <p:cNvSpPr/>
          <p:nvPr/>
        </p:nvSpPr>
        <p:spPr>
          <a:xfrm>
            <a:off x="7112695" y="3312736"/>
            <a:ext cx="2081228" cy="800423"/>
          </a:xfrm>
          <a:custGeom>
            <a:avLst/>
            <a:gdLst/>
            <a:ahLst/>
            <a:cxnLst/>
            <a:rect l="l" t="t" r="r" b="b"/>
            <a:pathLst>
              <a:path w="2784252" h="1070800" extrusionOk="0">
                <a:moveTo>
                  <a:pt x="0" y="713803"/>
                </a:moveTo>
                <a:lnTo>
                  <a:pt x="464058" y="1070801"/>
                </a:lnTo>
                <a:lnTo>
                  <a:pt x="1392079" y="713803"/>
                </a:lnTo>
                <a:lnTo>
                  <a:pt x="1856137" y="859536"/>
                </a:lnTo>
                <a:lnTo>
                  <a:pt x="2784253" y="0"/>
                </a:lnTo>
              </a:path>
            </a:pathLst>
          </a:custGeom>
          <a:noFill/>
          <a:ln w="237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73;p15">
            <a:extLst>
              <a:ext uri="{FF2B5EF4-FFF2-40B4-BE49-F238E27FC236}">
                <a16:creationId xmlns:a16="http://schemas.microsoft.com/office/drawing/2014/main" id="{705C42B6-7A92-A329-3606-DCD479D15DA5}"/>
              </a:ext>
            </a:extLst>
          </p:cNvPr>
          <p:cNvSpPr/>
          <p:nvPr/>
        </p:nvSpPr>
        <p:spPr>
          <a:xfrm>
            <a:off x="7426441" y="4080083"/>
            <a:ext cx="66357" cy="66357"/>
          </a:xfrm>
          <a:custGeom>
            <a:avLst/>
            <a:gdLst/>
            <a:ahLst/>
            <a:cxnLst/>
            <a:rect l="l" t="t" r="r" b="b"/>
            <a:pathLst>
              <a:path w="88772" h="88772" extrusionOk="0">
                <a:moveTo>
                  <a:pt x="88773" y="44387"/>
                </a:moveTo>
                <a:cubicBezTo>
                  <a:pt x="88773" y="68901"/>
                  <a:pt x="68901" y="88773"/>
                  <a:pt x="44386" y="88773"/>
                </a:cubicBezTo>
                <a:cubicBezTo>
                  <a:pt x="19872" y="88773"/>
                  <a:pt x="0" y="68901"/>
                  <a:pt x="0" y="44387"/>
                </a:cubicBezTo>
                <a:cubicBezTo>
                  <a:pt x="0" y="19873"/>
                  <a:pt x="19872" y="0"/>
                  <a:pt x="44386" y="0"/>
                </a:cubicBezTo>
                <a:cubicBezTo>
                  <a:pt x="68901" y="0"/>
                  <a:pt x="88773" y="19873"/>
                  <a:pt x="88773" y="443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74;p15">
            <a:extLst>
              <a:ext uri="{FF2B5EF4-FFF2-40B4-BE49-F238E27FC236}">
                <a16:creationId xmlns:a16="http://schemas.microsoft.com/office/drawing/2014/main" id="{AAAAD32F-A933-EF36-C0DE-A2FE6AA3E85F}"/>
              </a:ext>
            </a:extLst>
          </p:cNvPr>
          <p:cNvSpPr/>
          <p:nvPr/>
        </p:nvSpPr>
        <p:spPr>
          <a:xfrm>
            <a:off x="8120230" y="3813192"/>
            <a:ext cx="66357" cy="66357"/>
          </a:xfrm>
          <a:custGeom>
            <a:avLst/>
            <a:gdLst/>
            <a:ahLst/>
            <a:cxnLst/>
            <a:rect l="l" t="t" r="r" b="b"/>
            <a:pathLst>
              <a:path w="88772" h="88772" extrusionOk="0">
                <a:moveTo>
                  <a:pt x="88773" y="44386"/>
                </a:moveTo>
                <a:cubicBezTo>
                  <a:pt x="88773" y="68901"/>
                  <a:pt x="68901" y="88773"/>
                  <a:pt x="44387" y="88773"/>
                </a:cubicBezTo>
                <a:cubicBezTo>
                  <a:pt x="19872" y="88773"/>
                  <a:pt x="0" y="68901"/>
                  <a:pt x="0" y="44386"/>
                </a:cubicBezTo>
                <a:cubicBezTo>
                  <a:pt x="0" y="19872"/>
                  <a:pt x="19872" y="0"/>
                  <a:pt x="44387" y="0"/>
                </a:cubicBezTo>
                <a:cubicBezTo>
                  <a:pt x="68901" y="0"/>
                  <a:pt x="88773" y="19872"/>
                  <a:pt x="88773" y="44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75;p15">
            <a:extLst>
              <a:ext uri="{FF2B5EF4-FFF2-40B4-BE49-F238E27FC236}">
                <a16:creationId xmlns:a16="http://schemas.microsoft.com/office/drawing/2014/main" id="{78E4E6A0-7FE1-6516-843D-1E0CE10772DD}"/>
              </a:ext>
            </a:extLst>
          </p:cNvPr>
          <p:cNvSpPr/>
          <p:nvPr/>
        </p:nvSpPr>
        <p:spPr>
          <a:xfrm>
            <a:off x="8467160" y="3920860"/>
            <a:ext cx="66358" cy="66357"/>
          </a:xfrm>
          <a:custGeom>
            <a:avLst/>
            <a:gdLst/>
            <a:ahLst/>
            <a:cxnLst/>
            <a:rect l="l" t="t" r="r" b="b"/>
            <a:pathLst>
              <a:path w="88773" h="88772" extrusionOk="0">
                <a:moveTo>
                  <a:pt x="88773" y="44387"/>
                </a:moveTo>
                <a:cubicBezTo>
                  <a:pt x="88773" y="68901"/>
                  <a:pt x="68900" y="88773"/>
                  <a:pt x="44386" y="88773"/>
                </a:cubicBezTo>
                <a:cubicBezTo>
                  <a:pt x="19872" y="88773"/>
                  <a:pt x="0" y="68901"/>
                  <a:pt x="0" y="44387"/>
                </a:cubicBezTo>
                <a:cubicBezTo>
                  <a:pt x="0" y="19873"/>
                  <a:pt x="19872" y="0"/>
                  <a:pt x="44386" y="0"/>
                </a:cubicBezTo>
                <a:cubicBezTo>
                  <a:pt x="68900" y="0"/>
                  <a:pt x="88773" y="19873"/>
                  <a:pt x="88773" y="443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76;p15">
            <a:extLst>
              <a:ext uri="{FF2B5EF4-FFF2-40B4-BE49-F238E27FC236}">
                <a16:creationId xmlns:a16="http://schemas.microsoft.com/office/drawing/2014/main" id="{3A9C4DE4-6190-8B42-0DC3-45FFF7007BBF}"/>
              </a:ext>
            </a:extLst>
          </p:cNvPr>
          <p:cNvSpPr/>
          <p:nvPr/>
        </p:nvSpPr>
        <p:spPr>
          <a:xfrm>
            <a:off x="9161019" y="3279552"/>
            <a:ext cx="66358" cy="66358"/>
          </a:xfrm>
          <a:custGeom>
            <a:avLst/>
            <a:gdLst/>
            <a:ahLst/>
            <a:cxnLst/>
            <a:rect l="l" t="t" r="r" b="b"/>
            <a:pathLst>
              <a:path w="88773" h="88773" extrusionOk="0">
                <a:moveTo>
                  <a:pt x="88773" y="44387"/>
                </a:moveTo>
                <a:cubicBezTo>
                  <a:pt x="88773" y="68901"/>
                  <a:pt x="68900" y="88773"/>
                  <a:pt x="44386" y="88773"/>
                </a:cubicBezTo>
                <a:cubicBezTo>
                  <a:pt x="19872" y="88773"/>
                  <a:pt x="0" y="68901"/>
                  <a:pt x="0" y="44387"/>
                </a:cubicBezTo>
                <a:cubicBezTo>
                  <a:pt x="0" y="19873"/>
                  <a:pt x="19872" y="0"/>
                  <a:pt x="44386" y="0"/>
                </a:cubicBezTo>
                <a:cubicBezTo>
                  <a:pt x="68900" y="0"/>
                  <a:pt x="88773" y="19873"/>
                  <a:pt x="88773" y="443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77;p15">
            <a:extLst>
              <a:ext uri="{FF2B5EF4-FFF2-40B4-BE49-F238E27FC236}">
                <a16:creationId xmlns:a16="http://schemas.microsoft.com/office/drawing/2014/main" id="{CA9811E4-AFBE-43FF-00ED-93DB013237B1}"/>
              </a:ext>
            </a:extLst>
          </p:cNvPr>
          <p:cNvSpPr/>
          <p:nvPr/>
        </p:nvSpPr>
        <p:spPr>
          <a:xfrm>
            <a:off x="7326535" y="3179646"/>
            <a:ext cx="266143" cy="266143"/>
          </a:xfrm>
          <a:custGeom>
            <a:avLst/>
            <a:gdLst/>
            <a:ahLst/>
            <a:cxnLst/>
            <a:rect l="l" t="t" r="r" b="b"/>
            <a:pathLst>
              <a:path w="356044" h="356044" extrusionOk="0">
                <a:moveTo>
                  <a:pt x="178022" y="260985"/>
                </a:moveTo>
                <a:cubicBezTo>
                  <a:pt x="132302" y="260985"/>
                  <a:pt x="95060" y="223742"/>
                  <a:pt x="95060" y="178022"/>
                </a:cubicBezTo>
                <a:cubicBezTo>
                  <a:pt x="95060" y="132302"/>
                  <a:pt x="132302" y="95059"/>
                  <a:pt x="178022" y="95059"/>
                </a:cubicBezTo>
                <a:lnTo>
                  <a:pt x="178022" y="0"/>
                </a:lnTo>
                <a:cubicBezTo>
                  <a:pt x="79915" y="0"/>
                  <a:pt x="0" y="79820"/>
                  <a:pt x="0" y="178022"/>
                </a:cubicBezTo>
                <a:cubicBezTo>
                  <a:pt x="0" y="276130"/>
                  <a:pt x="79819" y="356044"/>
                  <a:pt x="178022" y="356044"/>
                </a:cubicBezTo>
                <a:cubicBezTo>
                  <a:pt x="276130" y="356044"/>
                  <a:pt x="356044" y="276225"/>
                  <a:pt x="356044" y="178022"/>
                </a:cubicBezTo>
                <a:lnTo>
                  <a:pt x="260985" y="178022"/>
                </a:lnTo>
                <a:cubicBezTo>
                  <a:pt x="260890" y="223742"/>
                  <a:pt x="223742" y="260985"/>
                  <a:pt x="178022" y="2609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78;p15">
            <a:extLst>
              <a:ext uri="{FF2B5EF4-FFF2-40B4-BE49-F238E27FC236}">
                <a16:creationId xmlns:a16="http://schemas.microsoft.com/office/drawing/2014/main" id="{273BC1D0-3153-7FFF-8B39-BA3EE3D404BA}"/>
              </a:ext>
            </a:extLst>
          </p:cNvPr>
          <p:cNvSpPr/>
          <p:nvPr/>
        </p:nvSpPr>
        <p:spPr>
          <a:xfrm>
            <a:off x="7459624" y="3179646"/>
            <a:ext cx="133071" cy="133071"/>
          </a:xfrm>
          <a:custGeom>
            <a:avLst/>
            <a:gdLst/>
            <a:ahLst/>
            <a:cxnLst/>
            <a:rect l="l" t="t" r="r" b="b"/>
            <a:pathLst>
              <a:path w="178022" h="178022" extrusionOk="0">
                <a:moveTo>
                  <a:pt x="0" y="0"/>
                </a:moveTo>
                <a:lnTo>
                  <a:pt x="0" y="0"/>
                </a:lnTo>
                <a:lnTo>
                  <a:pt x="0" y="95059"/>
                </a:lnTo>
                <a:lnTo>
                  <a:pt x="0" y="95059"/>
                </a:lnTo>
                <a:cubicBezTo>
                  <a:pt x="45720" y="95059"/>
                  <a:pt x="82963" y="132302"/>
                  <a:pt x="82963" y="178022"/>
                </a:cubicBezTo>
                <a:lnTo>
                  <a:pt x="178022" y="178022"/>
                </a:lnTo>
                <a:cubicBezTo>
                  <a:pt x="178022" y="79820"/>
                  <a:pt x="98107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79;p15">
            <a:extLst>
              <a:ext uri="{FF2B5EF4-FFF2-40B4-BE49-F238E27FC236}">
                <a16:creationId xmlns:a16="http://schemas.microsoft.com/office/drawing/2014/main" id="{6EFBE97F-DA78-30B0-9FF9-A4B39E7D4064}"/>
              </a:ext>
            </a:extLst>
          </p:cNvPr>
          <p:cNvSpPr/>
          <p:nvPr/>
        </p:nvSpPr>
        <p:spPr>
          <a:xfrm>
            <a:off x="7841945" y="3203644"/>
            <a:ext cx="97686" cy="190387"/>
          </a:xfrm>
          <a:custGeom>
            <a:avLst/>
            <a:gdLst/>
            <a:ahLst/>
            <a:cxnLst/>
            <a:rect l="l" t="t" r="r" b="b"/>
            <a:pathLst>
              <a:path w="130683" h="254698" extrusionOk="0">
                <a:moveTo>
                  <a:pt x="54292" y="0"/>
                </a:moveTo>
                <a:lnTo>
                  <a:pt x="0" y="77914"/>
                </a:lnTo>
                <a:cubicBezTo>
                  <a:pt x="21527" y="92964"/>
                  <a:pt x="35624" y="117824"/>
                  <a:pt x="35624" y="145923"/>
                </a:cubicBezTo>
                <a:cubicBezTo>
                  <a:pt x="35624" y="164973"/>
                  <a:pt x="29051" y="182594"/>
                  <a:pt x="18193" y="196596"/>
                </a:cubicBezTo>
                <a:lnTo>
                  <a:pt x="93250" y="254698"/>
                </a:lnTo>
                <a:cubicBezTo>
                  <a:pt x="116586" y="224599"/>
                  <a:pt x="130683" y="186880"/>
                  <a:pt x="130683" y="145923"/>
                </a:cubicBezTo>
                <a:cubicBezTo>
                  <a:pt x="130588" y="85534"/>
                  <a:pt x="100394" y="32194"/>
                  <a:pt x="5429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80;p15">
            <a:extLst>
              <a:ext uri="{FF2B5EF4-FFF2-40B4-BE49-F238E27FC236}">
                <a16:creationId xmlns:a16="http://schemas.microsoft.com/office/drawing/2014/main" id="{341C49A4-4D87-23DA-7741-D13060193F48}"/>
              </a:ext>
            </a:extLst>
          </p:cNvPr>
          <p:cNvSpPr/>
          <p:nvPr/>
        </p:nvSpPr>
        <p:spPr>
          <a:xfrm>
            <a:off x="7673465" y="3179646"/>
            <a:ext cx="238162" cy="266143"/>
          </a:xfrm>
          <a:custGeom>
            <a:avLst/>
            <a:gdLst/>
            <a:ahLst/>
            <a:cxnLst/>
            <a:rect l="l" t="t" r="r" b="b"/>
            <a:pathLst>
              <a:path w="318611" h="356044" extrusionOk="0">
                <a:moveTo>
                  <a:pt x="178022" y="260985"/>
                </a:moveTo>
                <a:cubicBezTo>
                  <a:pt x="132302" y="260985"/>
                  <a:pt x="95060" y="223742"/>
                  <a:pt x="95060" y="178022"/>
                </a:cubicBezTo>
                <a:cubicBezTo>
                  <a:pt x="95060" y="132302"/>
                  <a:pt x="132302" y="95059"/>
                  <a:pt x="178022" y="95059"/>
                </a:cubicBezTo>
                <a:cubicBezTo>
                  <a:pt x="178022" y="95059"/>
                  <a:pt x="178022" y="95059"/>
                  <a:pt x="178022" y="95059"/>
                </a:cubicBezTo>
                <a:lnTo>
                  <a:pt x="178022" y="0"/>
                </a:lnTo>
                <a:cubicBezTo>
                  <a:pt x="178022" y="0"/>
                  <a:pt x="178022" y="0"/>
                  <a:pt x="178022" y="0"/>
                </a:cubicBezTo>
                <a:cubicBezTo>
                  <a:pt x="79915" y="0"/>
                  <a:pt x="0" y="79820"/>
                  <a:pt x="0" y="178022"/>
                </a:cubicBezTo>
                <a:cubicBezTo>
                  <a:pt x="0" y="276130"/>
                  <a:pt x="79820" y="356044"/>
                  <a:pt x="178022" y="356044"/>
                </a:cubicBezTo>
                <a:cubicBezTo>
                  <a:pt x="235172" y="356044"/>
                  <a:pt x="286036" y="328803"/>
                  <a:pt x="318611" y="286798"/>
                </a:cubicBezTo>
                <a:lnTo>
                  <a:pt x="243554" y="228695"/>
                </a:lnTo>
                <a:cubicBezTo>
                  <a:pt x="228314" y="248222"/>
                  <a:pt x="204597" y="260985"/>
                  <a:pt x="178022" y="2609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81;p15">
            <a:extLst>
              <a:ext uri="{FF2B5EF4-FFF2-40B4-BE49-F238E27FC236}">
                <a16:creationId xmlns:a16="http://schemas.microsoft.com/office/drawing/2014/main" id="{24CE9093-DAB5-C148-C329-82C9B1482886}"/>
              </a:ext>
            </a:extLst>
          </p:cNvPr>
          <p:cNvSpPr/>
          <p:nvPr/>
        </p:nvSpPr>
        <p:spPr>
          <a:xfrm>
            <a:off x="7806554" y="3179646"/>
            <a:ext cx="75969" cy="82235"/>
          </a:xfrm>
          <a:custGeom>
            <a:avLst/>
            <a:gdLst/>
            <a:ahLst/>
            <a:cxnLst/>
            <a:rect l="l" t="t" r="r" b="b"/>
            <a:pathLst>
              <a:path w="101631" h="110013" extrusionOk="0">
                <a:moveTo>
                  <a:pt x="47339" y="110014"/>
                </a:moveTo>
                <a:lnTo>
                  <a:pt x="101632" y="32099"/>
                </a:lnTo>
                <a:cubicBezTo>
                  <a:pt x="72771" y="11906"/>
                  <a:pt x="37814" y="0"/>
                  <a:pt x="0" y="0"/>
                </a:cubicBezTo>
                <a:lnTo>
                  <a:pt x="0" y="95059"/>
                </a:lnTo>
                <a:cubicBezTo>
                  <a:pt x="17526" y="95059"/>
                  <a:pt x="33909" y="100584"/>
                  <a:pt x="47339" y="1100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82;p15">
            <a:extLst>
              <a:ext uri="{FF2B5EF4-FFF2-40B4-BE49-F238E27FC236}">
                <a16:creationId xmlns:a16="http://schemas.microsoft.com/office/drawing/2014/main" id="{07228393-4B41-525B-0E9E-D50C0E040064}"/>
              </a:ext>
            </a:extLst>
          </p:cNvPr>
          <p:cNvSpPr/>
          <p:nvPr/>
        </p:nvSpPr>
        <p:spPr>
          <a:xfrm>
            <a:off x="9194202" y="3713357"/>
            <a:ext cx="133071" cy="227055"/>
          </a:xfrm>
          <a:custGeom>
            <a:avLst/>
            <a:gdLst/>
            <a:ahLst/>
            <a:cxnLst/>
            <a:rect l="l" t="t" r="r" b="b"/>
            <a:pathLst>
              <a:path w="178022" h="303752" extrusionOk="0">
                <a:moveTo>
                  <a:pt x="0" y="0"/>
                </a:moveTo>
                <a:lnTo>
                  <a:pt x="0" y="95059"/>
                </a:lnTo>
                <a:cubicBezTo>
                  <a:pt x="45720" y="95059"/>
                  <a:pt x="82963" y="132302"/>
                  <a:pt x="82963" y="178022"/>
                </a:cubicBezTo>
                <a:cubicBezTo>
                  <a:pt x="82963" y="200882"/>
                  <a:pt x="73628" y="221647"/>
                  <a:pt x="58674" y="236601"/>
                </a:cubicBezTo>
                <a:lnTo>
                  <a:pt x="125825" y="303752"/>
                </a:lnTo>
                <a:cubicBezTo>
                  <a:pt x="158020" y="271558"/>
                  <a:pt x="178022" y="226981"/>
                  <a:pt x="178022" y="177927"/>
                </a:cubicBezTo>
                <a:cubicBezTo>
                  <a:pt x="178022" y="79819"/>
                  <a:pt x="98108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83;p15">
            <a:extLst>
              <a:ext uri="{FF2B5EF4-FFF2-40B4-BE49-F238E27FC236}">
                <a16:creationId xmlns:a16="http://schemas.microsoft.com/office/drawing/2014/main" id="{B5121F43-6924-C33B-7EFF-30CEAD128BF1}"/>
              </a:ext>
            </a:extLst>
          </p:cNvPr>
          <p:cNvSpPr/>
          <p:nvPr/>
        </p:nvSpPr>
        <p:spPr>
          <a:xfrm>
            <a:off x="9100207" y="3890240"/>
            <a:ext cx="188108" cy="89213"/>
          </a:xfrm>
          <a:custGeom>
            <a:avLst/>
            <a:gdLst/>
            <a:ahLst/>
            <a:cxnLst/>
            <a:rect l="l" t="t" r="r" b="b"/>
            <a:pathLst>
              <a:path w="251650" h="119348" extrusionOk="0">
                <a:moveTo>
                  <a:pt x="125730" y="24289"/>
                </a:moveTo>
                <a:cubicBezTo>
                  <a:pt x="102870" y="24289"/>
                  <a:pt x="82105" y="14954"/>
                  <a:pt x="67151" y="0"/>
                </a:cubicBezTo>
                <a:lnTo>
                  <a:pt x="0" y="67151"/>
                </a:lnTo>
                <a:cubicBezTo>
                  <a:pt x="32195" y="99346"/>
                  <a:pt x="76771" y="119348"/>
                  <a:pt x="125825" y="119348"/>
                </a:cubicBezTo>
                <a:cubicBezTo>
                  <a:pt x="174879" y="119348"/>
                  <a:pt x="219361" y="99346"/>
                  <a:pt x="251650" y="67151"/>
                </a:cubicBezTo>
                <a:lnTo>
                  <a:pt x="184499" y="0"/>
                </a:lnTo>
                <a:cubicBezTo>
                  <a:pt x="169354" y="14954"/>
                  <a:pt x="148590" y="24289"/>
                  <a:pt x="125730" y="242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84;p15">
            <a:extLst>
              <a:ext uri="{FF2B5EF4-FFF2-40B4-BE49-F238E27FC236}">
                <a16:creationId xmlns:a16="http://schemas.microsoft.com/office/drawing/2014/main" id="{DD6EDE0C-F024-8BCB-BBB8-878CF4CCCD5F}"/>
              </a:ext>
            </a:extLst>
          </p:cNvPr>
          <p:cNvSpPr/>
          <p:nvPr/>
        </p:nvSpPr>
        <p:spPr>
          <a:xfrm>
            <a:off x="9061113" y="3713286"/>
            <a:ext cx="133071" cy="227126"/>
          </a:xfrm>
          <a:custGeom>
            <a:avLst/>
            <a:gdLst/>
            <a:ahLst/>
            <a:cxnLst/>
            <a:rect l="l" t="t" r="r" b="b"/>
            <a:pathLst>
              <a:path w="178022" h="303847" extrusionOk="0">
                <a:moveTo>
                  <a:pt x="95060" y="178022"/>
                </a:moveTo>
                <a:cubicBezTo>
                  <a:pt x="95060" y="132302"/>
                  <a:pt x="132302" y="95059"/>
                  <a:pt x="178022" y="95059"/>
                </a:cubicBezTo>
                <a:cubicBezTo>
                  <a:pt x="178022" y="95059"/>
                  <a:pt x="178022" y="95059"/>
                  <a:pt x="178022" y="95059"/>
                </a:cubicBezTo>
                <a:lnTo>
                  <a:pt x="178022" y="0"/>
                </a:lnTo>
                <a:cubicBezTo>
                  <a:pt x="178022" y="0"/>
                  <a:pt x="178022" y="0"/>
                  <a:pt x="178022" y="0"/>
                </a:cubicBezTo>
                <a:cubicBezTo>
                  <a:pt x="79915" y="0"/>
                  <a:pt x="0" y="79819"/>
                  <a:pt x="0" y="178022"/>
                </a:cubicBezTo>
                <a:cubicBezTo>
                  <a:pt x="0" y="227076"/>
                  <a:pt x="20003" y="271558"/>
                  <a:pt x="52197" y="303848"/>
                </a:cubicBezTo>
                <a:lnTo>
                  <a:pt x="119348" y="236696"/>
                </a:lnTo>
                <a:cubicBezTo>
                  <a:pt x="104394" y="221647"/>
                  <a:pt x="95060" y="200882"/>
                  <a:pt x="95060" y="17802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85;p15">
            <a:extLst>
              <a:ext uri="{FF2B5EF4-FFF2-40B4-BE49-F238E27FC236}">
                <a16:creationId xmlns:a16="http://schemas.microsoft.com/office/drawing/2014/main" id="{A215C82E-4BF5-6725-FB65-2F2312040EFC}"/>
              </a:ext>
            </a:extLst>
          </p:cNvPr>
          <p:cNvSpPr/>
          <p:nvPr/>
        </p:nvSpPr>
        <p:spPr>
          <a:xfrm>
            <a:off x="8483324" y="3295717"/>
            <a:ext cx="34033" cy="34033"/>
          </a:xfrm>
          <a:custGeom>
            <a:avLst/>
            <a:gdLst/>
            <a:ahLst/>
            <a:cxnLst/>
            <a:rect l="l" t="t" r="r" b="b"/>
            <a:pathLst>
              <a:path w="45529" h="45529" extrusionOk="0">
                <a:moveTo>
                  <a:pt x="45530" y="22765"/>
                </a:moveTo>
                <a:cubicBezTo>
                  <a:pt x="45530" y="35337"/>
                  <a:pt x="35337" y="45530"/>
                  <a:pt x="22765" y="45530"/>
                </a:cubicBezTo>
                <a:cubicBezTo>
                  <a:pt x="10192" y="45530"/>
                  <a:pt x="0" y="35337"/>
                  <a:pt x="0" y="22765"/>
                </a:cubicBezTo>
                <a:cubicBezTo>
                  <a:pt x="0" y="10192"/>
                  <a:pt x="10192" y="0"/>
                  <a:pt x="22765" y="0"/>
                </a:cubicBezTo>
                <a:cubicBezTo>
                  <a:pt x="35337" y="0"/>
                  <a:pt x="45530" y="10192"/>
                  <a:pt x="45530" y="227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86;p15">
            <a:extLst>
              <a:ext uri="{FF2B5EF4-FFF2-40B4-BE49-F238E27FC236}">
                <a16:creationId xmlns:a16="http://schemas.microsoft.com/office/drawing/2014/main" id="{D55BB1A4-707E-519A-CC3B-B26EE6AE2758}"/>
              </a:ext>
            </a:extLst>
          </p:cNvPr>
          <p:cNvSpPr/>
          <p:nvPr/>
        </p:nvSpPr>
        <p:spPr>
          <a:xfrm>
            <a:off x="8830253" y="4026463"/>
            <a:ext cx="34033" cy="34033"/>
          </a:xfrm>
          <a:custGeom>
            <a:avLst/>
            <a:gdLst/>
            <a:ahLst/>
            <a:cxnLst/>
            <a:rect l="l" t="t" r="r" b="b"/>
            <a:pathLst>
              <a:path w="45529" h="45529" extrusionOk="0">
                <a:moveTo>
                  <a:pt x="45529" y="22765"/>
                </a:moveTo>
                <a:cubicBezTo>
                  <a:pt x="45529" y="35338"/>
                  <a:pt x="35338" y="45529"/>
                  <a:pt x="22765" y="45529"/>
                </a:cubicBezTo>
                <a:cubicBezTo>
                  <a:pt x="10192" y="45529"/>
                  <a:pt x="0" y="35338"/>
                  <a:pt x="0" y="22765"/>
                </a:cubicBezTo>
                <a:cubicBezTo>
                  <a:pt x="0" y="10192"/>
                  <a:pt x="10192" y="0"/>
                  <a:pt x="22765" y="0"/>
                </a:cubicBezTo>
                <a:cubicBezTo>
                  <a:pt x="35338" y="0"/>
                  <a:pt x="45529" y="10192"/>
                  <a:pt x="45529" y="227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87;p15">
            <a:extLst>
              <a:ext uri="{FF2B5EF4-FFF2-40B4-BE49-F238E27FC236}">
                <a16:creationId xmlns:a16="http://schemas.microsoft.com/office/drawing/2014/main" id="{A9512D4F-1E4B-6935-AC19-2CD8A5197286}"/>
              </a:ext>
            </a:extLst>
          </p:cNvPr>
          <p:cNvSpPr/>
          <p:nvPr/>
        </p:nvSpPr>
        <p:spPr>
          <a:xfrm>
            <a:off x="8745871" y="4026462"/>
            <a:ext cx="34033" cy="34034"/>
          </a:xfrm>
          <a:custGeom>
            <a:avLst/>
            <a:gdLst/>
            <a:ahLst/>
            <a:cxnLst/>
            <a:rect l="l" t="t" r="r" b="b"/>
            <a:pathLst>
              <a:path w="45529" h="45530" extrusionOk="0">
                <a:moveTo>
                  <a:pt x="45529" y="22765"/>
                </a:moveTo>
                <a:cubicBezTo>
                  <a:pt x="45529" y="35338"/>
                  <a:pt x="35338" y="45530"/>
                  <a:pt x="22765" y="45530"/>
                </a:cubicBezTo>
                <a:cubicBezTo>
                  <a:pt x="10192" y="45530"/>
                  <a:pt x="0" y="35338"/>
                  <a:pt x="0" y="22765"/>
                </a:cubicBezTo>
                <a:cubicBezTo>
                  <a:pt x="0" y="10192"/>
                  <a:pt x="10192" y="1"/>
                  <a:pt x="22765" y="1"/>
                </a:cubicBezTo>
                <a:cubicBezTo>
                  <a:pt x="35338" y="-95"/>
                  <a:pt x="45529" y="10192"/>
                  <a:pt x="45529" y="227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88;p15">
            <a:extLst>
              <a:ext uri="{FF2B5EF4-FFF2-40B4-BE49-F238E27FC236}">
                <a16:creationId xmlns:a16="http://schemas.microsoft.com/office/drawing/2014/main" id="{4B5643CD-AD9E-93B2-C268-0D44923465FB}"/>
              </a:ext>
            </a:extLst>
          </p:cNvPr>
          <p:cNvSpPr/>
          <p:nvPr/>
        </p:nvSpPr>
        <p:spPr>
          <a:xfrm>
            <a:off x="8483324" y="3376966"/>
            <a:ext cx="34033" cy="34033"/>
          </a:xfrm>
          <a:custGeom>
            <a:avLst/>
            <a:gdLst/>
            <a:ahLst/>
            <a:cxnLst/>
            <a:rect l="l" t="t" r="r" b="b"/>
            <a:pathLst>
              <a:path w="45529" h="45529" extrusionOk="0">
                <a:moveTo>
                  <a:pt x="45529" y="22765"/>
                </a:moveTo>
                <a:cubicBezTo>
                  <a:pt x="45529" y="35338"/>
                  <a:pt x="35338" y="45529"/>
                  <a:pt x="22765" y="45529"/>
                </a:cubicBezTo>
                <a:cubicBezTo>
                  <a:pt x="10192" y="45529"/>
                  <a:pt x="0" y="35338"/>
                  <a:pt x="0" y="22765"/>
                </a:cubicBezTo>
                <a:cubicBezTo>
                  <a:pt x="0" y="10192"/>
                  <a:pt x="10192" y="0"/>
                  <a:pt x="22765" y="0"/>
                </a:cubicBezTo>
                <a:cubicBezTo>
                  <a:pt x="35338" y="0"/>
                  <a:pt x="45529" y="10192"/>
                  <a:pt x="45529" y="227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89;p15">
            <a:extLst>
              <a:ext uri="{FF2B5EF4-FFF2-40B4-BE49-F238E27FC236}">
                <a16:creationId xmlns:a16="http://schemas.microsoft.com/office/drawing/2014/main" id="{891268A8-2B60-E04A-B475-65E0DF7F6994}"/>
              </a:ext>
            </a:extLst>
          </p:cNvPr>
          <p:cNvSpPr/>
          <p:nvPr/>
        </p:nvSpPr>
        <p:spPr>
          <a:xfrm>
            <a:off x="8483324" y="3458287"/>
            <a:ext cx="34033" cy="34033"/>
          </a:xfrm>
          <a:custGeom>
            <a:avLst/>
            <a:gdLst/>
            <a:ahLst/>
            <a:cxnLst/>
            <a:rect l="l" t="t" r="r" b="b"/>
            <a:pathLst>
              <a:path w="45529" h="45529" extrusionOk="0">
                <a:moveTo>
                  <a:pt x="45529" y="22765"/>
                </a:moveTo>
                <a:cubicBezTo>
                  <a:pt x="45529" y="35338"/>
                  <a:pt x="35338" y="45530"/>
                  <a:pt x="22765" y="45530"/>
                </a:cubicBezTo>
                <a:cubicBezTo>
                  <a:pt x="10192" y="45530"/>
                  <a:pt x="0" y="35338"/>
                  <a:pt x="0" y="22765"/>
                </a:cubicBezTo>
                <a:cubicBezTo>
                  <a:pt x="0" y="10192"/>
                  <a:pt x="10192" y="0"/>
                  <a:pt x="22765" y="0"/>
                </a:cubicBezTo>
                <a:cubicBezTo>
                  <a:pt x="35338" y="0"/>
                  <a:pt x="45529" y="10192"/>
                  <a:pt x="45529" y="227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90;p15">
            <a:extLst>
              <a:ext uri="{FF2B5EF4-FFF2-40B4-BE49-F238E27FC236}">
                <a16:creationId xmlns:a16="http://schemas.microsoft.com/office/drawing/2014/main" id="{96D6E28E-ABBF-7639-2838-7B7AC9EF991C}"/>
              </a:ext>
            </a:extLst>
          </p:cNvPr>
          <p:cNvSpPr/>
          <p:nvPr/>
        </p:nvSpPr>
        <p:spPr>
          <a:xfrm>
            <a:off x="8847272" y="3954043"/>
            <a:ext cx="346883" cy="89426"/>
          </a:xfrm>
          <a:custGeom>
            <a:avLst/>
            <a:gdLst/>
            <a:ahLst/>
            <a:cxnLst/>
            <a:rect l="l" t="t" r="r" b="b"/>
            <a:pathLst>
              <a:path w="464058" h="119633" extrusionOk="0">
                <a:moveTo>
                  <a:pt x="464058" y="0"/>
                </a:moveTo>
                <a:lnTo>
                  <a:pt x="464058" y="119634"/>
                </a:lnTo>
                <a:lnTo>
                  <a:pt x="0" y="119634"/>
                </a:lnTo>
              </a:path>
            </a:pathLst>
          </a:custGeom>
          <a:solidFill>
            <a:srgbClr val="FF5D5D"/>
          </a:solidFill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91;p15">
            <a:extLst>
              <a:ext uri="{FF2B5EF4-FFF2-40B4-BE49-F238E27FC236}">
                <a16:creationId xmlns:a16="http://schemas.microsoft.com/office/drawing/2014/main" id="{9B6D0043-AB32-AA52-AB15-1453DCF614B1}"/>
              </a:ext>
            </a:extLst>
          </p:cNvPr>
          <p:cNvSpPr/>
          <p:nvPr/>
        </p:nvSpPr>
        <p:spPr>
          <a:xfrm>
            <a:off x="8892134" y="4233111"/>
            <a:ext cx="172089" cy="268492"/>
          </a:xfrm>
          <a:custGeom>
            <a:avLst/>
            <a:gdLst/>
            <a:ahLst/>
            <a:cxnLst/>
            <a:rect l="l" t="t" r="r" b="b"/>
            <a:pathLst>
              <a:path w="230219" h="359187" extrusionOk="0">
                <a:moveTo>
                  <a:pt x="28099" y="0"/>
                </a:moveTo>
                <a:cubicBezTo>
                  <a:pt x="28099" y="0"/>
                  <a:pt x="4191" y="19145"/>
                  <a:pt x="4191" y="74009"/>
                </a:cubicBezTo>
                <a:cubicBezTo>
                  <a:pt x="4191" y="99251"/>
                  <a:pt x="0" y="359188"/>
                  <a:pt x="0" y="359188"/>
                </a:cubicBezTo>
                <a:lnTo>
                  <a:pt x="230219" y="359188"/>
                </a:lnTo>
                <a:lnTo>
                  <a:pt x="230219" y="110681"/>
                </a:lnTo>
                <a:lnTo>
                  <a:pt x="280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92;p15">
            <a:extLst>
              <a:ext uri="{FF2B5EF4-FFF2-40B4-BE49-F238E27FC236}">
                <a16:creationId xmlns:a16="http://schemas.microsoft.com/office/drawing/2014/main" id="{5E52E83C-69DE-4CEF-A9E8-64BB843E00A9}"/>
              </a:ext>
            </a:extLst>
          </p:cNvPr>
          <p:cNvSpPr/>
          <p:nvPr/>
        </p:nvSpPr>
        <p:spPr>
          <a:xfrm>
            <a:off x="8900679" y="4353738"/>
            <a:ext cx="108792" cy="143822"/>
          </a:xfrm>
          <a:custGeom>
            <a:avLst/>
            <a:gdLst/>
            <a:ahLst/>
            <a:cxnLst/>
            <a:rect l="l" t="t" r="r" b="b"/>
            <a:pathLst>
              <a:path w="145541" h="192404" extrusionOk="0">
                <a:moveTo>
                  <a:pt x="0" y="192405"/>
                </a:moveTo>
                <a:lnTo>
                  <a:pt x="38671" y="0"/>
                </a:lnTo>
                <a:lnTo>
                  <a:pt x="126302" y="0"/>
                </a:lnTo>
                <a:lnTo>
                  <a:pt x="145542" y="19240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93;p15">
            <a:extLst>
              <a:ext uri="{FF2B5EF4-FFF2-40B4-BE49-F238E27FC236}">
                <a16:creationId xmlns:a16="http://schemas.microsoft.com/office/drawing/2014/main" id="{EC79DDF4-0D29-5B6C-A449-5B0963A492F9}"/>
              </a:ext>
            </a:extLst>
          </p:cNvPr>
          <p:cNvSpPr/>
          <p:nvPr/>
        </p:nvSpPr>
        <p:spPr>
          <a:xfrm>
            <a:off x="8897253" y="4212262"/>
            <a:ext cx="154436" cy="174730"/>
          </a:xfrm>
          <a:custGeom>
            <a:avLst/>
            <a:gdLst/>
            <a:ahLst/>
            <a:cxnLst/>
            <a:rect l="l" t="t" r="r" b="b"/>
            <a:pathLst>
              <a:path w="206603" h="233753" extrusionOk="0">
                <a:moveTo>
                  <a:pt x="84973" y="359"/>
                </a:moveTo>
                <a:cubicBezTo>
                  <a:pt x="84973" y="359"/>
                  <a:pt x="22871" y="9789"/>
                  <a:pt x="8583" y="73321"/>
                </a:cubicBezTo>
                <a:cubicBezTo>
                  <a:pt x="-5704" y="136853"/>
                  <a:pt x="-11610" y="220863"/>
                  <a:pt x="69448" y="232769"/>
                </a:cubicBezTo>
                <a:cubicBezTo>
                  <a:pt x="138123" y="242961"/>
                  <a:pt x="171651" y="170666"/>
                  <a:pt x="171651" y="170666"/>
                </a:cubicBezTo>
                <a:cubicBezTo>
                  <a:pt x="171651" y="170666"/>
                  <a:pt x="198321" y="176477"/>
                  <a:pt x="205179" y="147330"/>
                </a:cubicBezTo>
                <a:cubicBezTo>
                  <a:pt x="212132" y="118184"/>
                  <a:pt x="191368" y="114659"/>
                  <a:pt x="191368" y="114659"/>
                </a:cubicBezTo>
                <a:cubicBezTo>
                  <a:pt x="191368" y="114659"/>
                  <a:pt x="216133" y="-7451"/>
                  <a:pt x="84973" y="35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94;p15">
            <a:extLst>
              <a:ext uri="{FF2B5EF4-FFF2-40B4-BE49-F238E27FC236}">
                <a16:creationId xmlns:a16="http://schemas.microsoft.com/office/drawing/2014/main" id="{7EE4157B-DC1F-19DA-F758-244F98C32064}"/>
              </a:ext>
            </a:extLst>
          </p:cNvPr>
          <p:cNvSpPr/>
          <p:nvPr/>
        </p:nvSpPr>
        <p:spPr>
          <a:xfrm>
            <a:off x="8910221" y="4189343"/>
            <a:ext cx="153983" cy="126496"/>
          </a:xfrm>
          <a:custGeom>
            <a:avLst/>
            <a:gdLst/>
            <a:ahLst/>
            <a:cxnLst/>
            <a:rect l="l" t="t" r="r" b="b"/>
            <a:pathLst>
              <a:path w="205997" h="169225" extrusionOk="0">
                <a:moveTo>
                  <a:pt x="0" y="77023"/>
                </a:moveTo>
                <a:cubicBezTo>
                  <a:pt x="0" y="77023"/>
                  <a:pt x="37624" y="177131"/>
                  <a:pt x="148400" y="154461"/>
                </a:cubicBezTo>
                <a:lnTo>
                  <a:pt x="171545" y="146270"/>
                </a:lnTo>
                <a:cubicBezTo>
                  <a:pt x="171545" y="146270"/>
                  <a:pt x="184976" y="147318"/>
                  <a:pt x="187452" y="169225"/>
                </a:cubicBezTo>
                <a:lnTo>
                  <a:pt x="205931" y="169225"/>
                </a:lnTo>
                <a:cubicBezTo>
                  <a:pt x="205931" y="169225"/>
                  <a:pt x="212027" y="2728"/>
                  <a:pt x="107442" y="61"/>
                </a:cubicBezTo>
                <a:cubicBezTo>
                  <a:pt x="2762" y="-2511"/>
                  <a:pt x="0" y="77023"/>
                  <a:pt x="0" y="770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95;p15">
            <a:extLst>
              <a:ext uri="{FF2B5EF4-FFF2-40B4-BE49-F238E27FC236}">
                <a16:creationId xmlns:a16="http://schemas.microsoft.com/office/drawing/2014/main" id="{FFDA94FD-CC2D-B624-AC89-7F40F16A00BD}"/>
              </a:ext>
            </a:extLst>
          </p:cNvPr>
          <p:cNvSpPr/>
          <p:nvPr/>
        </p:nvSpPr>
        <p:spPr>
          <a:xfrm>
            <a:off x="8831820" y="4760199"/>
            <a:ext cx="322034" cy="1018222"/>
          </a:xfrm>
          <a:custGeom>
            <a:avLst/>
            <a:gdLst/>
            <a:ahLst/>
            <a:cxnLst/>
            <a:rect l="l" t="t" r="r" b="b"/>
            <a:pathLst>
              <a:path w="430815" h="1362170" extrusionOk="0">
                <a:moveTo>
                  <a:pt x="80677" y="0"/>
                </a:moveTo>
                <a:cubicBezTo>
                  <a:pt x="80677" y="0"/>
                  <a:pt x="57055" y="106108"/>
                  <a:pt x="45720" y="219932"/>
                </a:cubicBezTo>
                <a:cubicBezTo>
                  <a:pt x="34480" y="333661"/>
                  <a:pt x="0" y="1362170"/>
                  <a:pt x="0" y="1362170"/>
                </a:cubicBezTo>
                <a:lnTo>
                  <a:pt x="101537" y="1362170"/>
                </a:lnTo>
                <a:lnTo>
                  <a:pt x="209550" y="427006"/>
                </a:lnTo>
                <a:lnTo>
                  <a:pt x="340709" y="1362170"/>
                </a:lnTo>
                <a:lnTo>
                  <a:pt x="430816" y="1362170"/>
                </a:lnTo>
                <a:cubicBezTo>
                  <a:pt x="430816" y="1362170"/>
                  <a:pt x="411289" y="253841"/>
                  <a:pt x="341090" y="0"/>
                </a:cubicBezTo>
                <a:lnTo>
                  <a:pt x="80677" y="0"/>
                </a:lnTo>
                <a:close/>
              </a:path>
            </a:pathLst>
          </a:custGeom>
          <a:solidFill>
            <a:srgbClr val="B45C5E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96;p15">
            <a:extLst>
              <a:ext uri="{FF2B5EF4-FFF2-40B4-BE49-F238E27FC236}">
                <a16:creationId xmlns:a16="http://schemas.microsoft.com/office/drawing/2014/main" id="{7AF9B58A-69B5-4E2E-F66A-D285B79FF037}"/>
              </a:ext>
            </a:extLst>
          </p:cNvPr>
          <p:cNvSpPr/>
          <p:nvPr/>
        </p:nvSpPr>
        <p:spPr>
          <a:xfrm>
            <a:off x="8907729" y="4965708"/>
            <a:ext cx="85083" cy="812740"/>
          </a:xfrm>
          <a:custGeom>
            <a:avLst/>
            <a:gdLst/>
            <a:ahLst/>
            <a:cxnLst/>
            <a:rect l="l" t="t" r="r" b="b"/>
            <a:pathLst>
              <a:path w="113823" h="1087278" extrusionOk="0">
                <a:moveTo>
                  <a:pt x="113824" y="153734"/>
                </a:moveTo>
                <a:lnTo>
                  <a:pt x="91059" y="0"/>
                </a:lnTo>
                <a:lnTo>
                  <a:pt x="0" y="10872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97;p15">
            <a:extLst>
              <a:ext uri="{FF2B5EF4-FFF2-40B4-BE49-F238E27FC236}">
                <a16:creationId xmlns:a16="http://schemas.microsoft.com/office/drawing/2014/main" id="{8D85E43C-51EC-0714-01D4-96A0C500C436}"/>
              </a:ext>
            </a:extLst>
          </p:cNvPr>
          <p:cNvSpPr/>
          <p:nvPr/>
        </p:nvSpPr>
        <p:spPr>
          <a:xfrm>
            <a:off x="8776277" y="5778558"/>
            <a:ext cx="125240" cy="63296"/>
          </a:xfrm>
          <a:custGeom>
            <a:avLst/>
            <a:gdLst/>
            <a:ahLst/>
            <a:cxnLst/>
            <a:rect l="l" t="t" r="r" b="b"/>
            <a:pathLst>
              <a:path w="167545" h="84677" extrusionOk="0">
                <a:moveTo>
                  <a:pt x="82868" y="0"/>
                </a:moveTo>
                <a:lnTo>
                  <a:pt x="78581" y="42386"/>
                </a:lnTo>
                <a:lnTo>
                  <a:pt x="0" y="84677"/>
                </a:lnTo>
                <a:lnTo>
                  <a:pt x="74295" y="84677"/>
                </a:lnTo>
                <a:lnTo>
                  <a:pt x="126302" y="84677"/>
                </a:lnTo>
                <a:lnTo>
                  <a:pt x="154115" y="84677"/>
                </a:lnTo>
                <a:lnTo>
                  <a:pt x="167545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98;p15">
            <a:extLst>
              <a:ext uri="{FF2B5EF4-FFF2-40B4-BE49-F238E27FC236}">
                <a16:creationId xmlns:a16="http://schemas.microsoft.com/office/drawing/2014/main" id="{AF3DA440-E253-BFF8-83A4-60312065BDCE}"/>
              </a:ext>
            </a:extLst>
          </p:cNvPr>
          <p:cNvSpPr/>
          <p:nvPr/>
        </p:nvSpPr>
        <p:spPr>
          <a:xfrm>
            <a:off x="9041459" y="5778558"/>
            <a:ext cx="115200" cy="63296"/>
          </a:xfrm>
          <a:custGeom>
            <a:avLst/>
            <a:gdLst/>
            <a:ahLst/>
            <a:cxnLst/>
            <a:rect l="l" t="t" r="r" b="b"/>
            <a:pathLst>
              <a:path w="154114" h="84677" extrusionOk="0">
                <a:moveTo>
                  <a:pt x="64960" y="0"/>
                </a:moveTo>
                <a:lnTo>
                  <a:pt x="78486" y="42386"/>
                </a:lnTo>
                <a:lnTo>
                  <a:pt x="0" y="84677"/>
                </a:lnTo>
                <a:lnTo>
                  <a:pt x="74295" y="84677"/>
                </a:lnTo>
                <a:lnTo>
                  <a:pt x="126206" y="84677"/>
                </a:lnTo>
                <a:lnTo>
                  <a:pt x="154114" y="84677"/>
                </a:lnTo>
                <a:lnTo>
                  <a:pt x="147828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99;p15">
            <a:extLst>
              <a:ext uri="{FF2B5EF4-FFF2-40B4-BE49-F238E27FC236}">
                <a16:creationId xmlns:a16="http://schemas.microsoft.com/office/drawing/2014/main" id="{43090F67-E677-AEC9-453B-1F4D3664B00A}"/>
              </a:ext>
            </a:extLst>
          </p:cNvPr>
          <p:cNvSpPr/>
          <p:nvPr/>
        </p:nvSpPr>
        <p:spPr>
          <a:xfrm>
            <a:off x="8701650" y="5821496"/>
            <a:ext cx="196510" cy="50337"/>
          </a:xfrm>
          <a:custGeom>
            <a:avLst/>
            <a:gdLst/>
            <a:ahLst/>
            <a:cxnLst/>
            <a:rect l="l" t="t" r="r" b="b"/>
            <a:pathLst>
              <a:path w="262890" h="67341" extrusionOk="0">
                <a:moveTo>
                  <a:pt x="262890" y="0"/>
                </a:moveTo>
                <a:cubicBezTo>
                  <a:pt x="212598" y="35719"/>
                  <a:pt x="128016" y="10478"/>
                  <a:pt x="128016" y="10478"/>
                </a:cubicBezTo>
                <a:lnTo>
                  <a:pt x="0" y="67342"/>
                </a:lnTo>
                <a:lnTo>
                  <a:pt x="183832" y="67342"/>
                </a:lnTo>
                <a:lnTo>
                  <a:pt x="205264" y="53435"/>
                </a:lnTo>
                <a:lnTo>
                  <a:pt x="210598" y="67342"/>
                </a:lnTo>
                <a:lnTo>
                  <a:pt x="262890" y="67342"/>
                </a:lnTo>
                <a:lnTo>
                  <a:pt x="262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100;p15">
            <a:extLst>
              <a:ext uri="{FF2B5EF4-FFF2-40B4-BE49-F238E27FC236}">
                <a16:creationId xmlns:a16="http://schemas.microsoft.com/office/drawing/2014/main" id="{4E6A326B-7077-8756-1951-CDF5B983D2DC}"/>
              </a:ext>
            </a:extLst>
          </p:cNvPr>
          <p:cNvSpPr/>
          <p:nvPr/>
        </p:nvSpPr>
        <p:spPr>
          <a:xfrm>
            <a:off x="8962631" y="5821568"/>
            <a:ext cx="201280" cy="50337"/>
          </a:xfrm>
          <a:custGeom>
            <a:avLst/>
            <a:gdLst/>
            <a:ahLst/>
            <a:cxnLst/>
            <a:rect l="l" t="t" r="r" b="b"/>
            <a:pathLst>
              <a:path w="269271" h="67341" extrusionOk="0">
                <a:moveTo>
                  <a:pt x="262414" y="0"/>
                </a:moveTo>
                <a:cubicBezTo>
                  <a:pt x="212122" y="35719"/>
                  <a:pt x="128016" y="10478"/>
                  <a:pt x="128016" y="10478"/>
                </a:cubicBezTo>
                <a:lnTo>
                  <a:pt x="0" y="67342"/>
                </a:lnTo>
                <a:lnTo>
                  <a:pt x="183832" y="67342"/>
                </a:lnTo>
                <a:lnTo>
                  <a:pt x="205264" y="53435"/>
                </a:lnTo>
                <a:lnTo>
                  <a:pt x="210598" y="67342"/>
                </a:lnTo>
                <a:lnTo>
                  <a:pt x="269272" y="67342"/>
                </a:lnTo>
                <a:lnTo>
                  <a:pt x="2624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101;p15">
            <a:extLst>
              <a:ext uri="{FF2B5EF4-FFF2-40B4-BE49-F238E27FC236}">
                <a16:creationId xmlns:a16="http://schemas.microsoft.com/office/drawing/2014/main" id="{3CAD6302-3A8E-1DAB-3A9F-35C79067E387}"/>
              </a:ext>
            </a:extLst>
          </p:cNvPr>
          <p:cNvSpPr/>
          <p:nvPr/>
        </p:nvSpPr>
        <p:spPr>
          <a:xfrm rot="-1928859">
            <a:off x="8770346" y="4837556"/>
            <a:ext cx="139824" cy="205289"/>
          </a:xfrm>
          <a:custGeom>
            <a:avLst/>
            <a:gdLst/>
            <a:ahLst/>
            <a:cxnLst/>
            <a:rect l="l" t="t" r="r" b="b"/>
            <a:pathLst>
              <a:path w="187172" h="274805" extrusionOk="0">
                <a:moveTo>
                  <a:pt x="0" y="0"/>
                </a:moveTo>
                <a:lnTo>
                  <a:pt x="187173" y="0"/>
                </a:lnTo>
                <a:lnTo>
                  <a:pt x="187173" y="274806"/>
                </a:lnTo>
                <a:lnTo>
                  <a:pt x="0" y="274806"/>
                </a:lnTo>
                <a:close/>
              </a:path>
            </a:pathLst>
          </a:custGeom>
          <a:solidFill>
            <a:schemeClr val="lt1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102;p15">
            <a:extLst>
              <a:ext uri="{FF2B5EF4-FFF2-40B4-BE49-F238E27FC236}">
                <a16:creationId xmlns:a16="http://schemas.microsoft.com/office/drawing/2014/main" id="{2CD1040D-7517-46F2-775F-DB214DEA0767}"/>
              </a:ext>
            </a:extLst>
          </p:cNvPr>
          <p:cNvSpPr/>
          <p:nvPr/>
        </p:nvSpPr>
        <p:spPr>
          <a:xfrm>
            <a:off x="8865996" y="4878121"/>
            <a:ext cx="99399" cy="99560"/>
          </a:xfrm>
          <a:custGeom>
            <a:avLst/>
            <a:gdLst/>
            <a:ahLst/>
            <a:cxnLst/>
            <a:rect l="l" t="t" r="r" b="b"/>
            <a:pathLst>
              <a:path w="132975" h="133191" extrusionOk="0">
                <a:moveTo>
                  <a:pt x="93066" y="0"/>
                </a:moveTo>
                <a:cubicBezTo>
                  <a:pt x="93066" y="0"/>
                  <a:pt x="26676" y="18574"/>
                  <a:pt x="25438" y="31718"/>
                </a:cubicBezTo>
                <a:cubicBezTo>
                  <a:pt x="24200" y="44863"/>
                  <a:pt x="59347" y="37243"/>
                  <a:pt x="59347" y="37243"/>
                </a:cubicBezTo>
                <a:cubicBezTo>
                  <a:pt x="59347" y="37243"/>
                  <a:pt x="-16853" y="104965"/>
                  <a:pt x="3435" y="122587"/>
                </a:cubicBezTo>
                <a:cubicBezTo>
                  <a:pt x="23724" y="140208"/>
                  <a:pt x="66110" y="148018"/>
                  <a:pt x="132975" y="44863"/>
                </a:cubicBezTo>
                <a:lnTo>
                  <a:pt x="93066" y="0"/>
                </a:lnTo>
                <a:close/>
              </a:path>
            </a:pathLst>
          </a:custGeom>
          <a:solidFill>
            <a:srgbClr val="FFFFFF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103;p15">
            <a:extLst>
              <a:ext uri="{FF2B5EF4-FFF2-40B4-BE49-F238E27FC236}">
                <a16:creationId xmlns:a16="http://schemas.microsoft.com/office/drawing/2014/main" id="{EB446C43-0B84-8AFF-2743-9AA4F0EF7404}"/>
              </a:ext>
            </a:extLst>
          </p:cNvPr>
          <p:cNvSpPr/>
          <p:nvPr/>
        </p:nvSpPr>
        <p:spPr>
          <a:xfrm>
            <a:off x="8541751" y="4191105"/>
            <a:ext cx="75720" cy="146805"/>
          </a:xfrm>
          <a:custGeom>
            <a:avLst/>
            <a:gdLst/>
            <a:ahLst/>
            <a:cxnLst/>
            <a:rect l="l" t="t" r="r" b="b"/>
            <a:pathLst>
              <a:path w="101298" h="196394" extrusionOk="0">
                <a:moveTo>
                  <a:pt x="101299" y="168772"/>
                </a:moveTo>
                <a:cubicBezTo>
                  <a:pt x="101299" y="168772"/>
                  <a:pt x="98251" y="112956"/>
                  <a:pt x="87678" y="94859"/>
                </a:cubicBezTo>
                <a:cubicBezTo>
                  <a:pt x="77105" y="76761"/>
                  <a:pt x="28814" y="-5345"/>
                  <a:pt x="21289" y="275"/>
                </a:cubicBezTo>
                <a:cubicBezTo>
                  <a:pt x="13764" y="5895"/>
                  <a:pt x="37862" y="73713"/>
                  <a:pt x="37862" y="73713"/>
                </a:cubicBezTo>
                <a:cubicBezTo>
                  <a:pt x="37862" y="73713"/>
                  <a:pt x="21670" y="72570"/>
                  <a:pt x="24242" y="86572"/>
                </a:cubicBezTo>
                <a:cubicBezTo>
                  <a:pt x="24242" y="86572"/>
                  <a:pt x="9192" y="82762"/>
                  <a:pt x="10240" y="96764"/>
                </a:cubicBezTo>
                <a:cubicBezTo>
                  <a:pt x="10240" y="96764"/>
                  <a:pt x="-1857" y="99049"/>
                  <a:pt x="3858" y="110765"/>
                </a:cubicBezTo>
                <a:cubicBezTo>
                  <a:pt x="3858" y="110765"/>
                  <a:pt x="-23288" y="121338"/>
                  <a:pt x="66437" y="196395"/>
                </a:cubicBezTo>
                <a:lnTo>
                  <a:pt x="101299" y="168772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104;p15">
            <a:extLst>
              <a:ext uri="{FF2B5EF4-FFF2-40B4-BE49-F238E27FC236}">
                <a16:creationId xmlns:a16="http://schemas.microsoft.com/office/drawing/2014/main" id="{5CE48BF6-C99A-E85E-9758-5EAF7A831CF5}"/>
              </a:ext>
            </a:extLst>
          </p:cNvPr>
          <p:cNvSpPr/>
          <p:nvPr/>
        </p:nvSpPr>
        <p:spPr>
          <a:xfrm>
            <a:off x="8580150" y="4295860"/>
            <a:ext cx="551064" cy="618014"/>
          </a:xfrm>
          <a:custGeom>
            <a:avLst/>
            <a:gdLst/>
            <a:ahLst/>
            <a:cxnLst/>
            <a:rect l="l" t="t" r="r" b="b"/>
            <a:pathLst>
              <a:path w="737210" h="826774" extrusionOk="0">
                <a:moveTo>
                  <a:pt x="566476" y="191529"/>
                </a:moveTo>
                <a:cubicBezTo>
                  <a:pt x="566476" y="191529"/>
                  <a:pt x="552093" y="243822"/>
                  <a:pt x="501516" y="243822"/>
                </a:cubicBezTo>
                <a:cubicBezTo>
                  <a:pt x="451033" y="243822"/>
                  <a:pt x="444651" y="190672"/>
                  <a:pt x="444651" y="190672"/>
                </a:cubicBezTo>
                <a:cubicBezTo>
                  <a:pt x="444651" y="190672"/>
                  <a:pt x="384167" y="175527"/>
                  <a:pt x="223766" y="243822"/>
                </a:cubicBezTo>
                <a:cubicBezTo>
                  <a:pt x="223766" y="243822"/>
                  <a:pt x="70700" y="-9353"/>
                  <a:pt x="39458" y="267"/>
                </a:cubicBezTo>
                <a:cubicBezTo>
                  <a:pt x="8311" y="9888"/>
                  <a:pt x="-3500" y="43225"/>
                  <a:pt x="882" y="63990"/>
                </a:cubicBezTo>
                <a:cubicBezTo>
                  <a:pt x="5358" y="84754"/>
                  <a:pt x="157568" y="389935"/>
                  <a:pt x="199192" y="388411"/>
                </a:cubicBezTo>
                <a:cubicBezTo>
                  <a:pt x="240816" y="386887"/>
                  <a:pt x="385215" y="356598"/>
                  <a:pt x="385215" y="356598"/>
                </a:cubicBezTo>
                <a:cubicBezTo>
                  <a:pt x="385215" y="356598"/>
                  <a:pt x="352925" y="423463"/>
                  <a:pt x="398169" y="448704"/>
                </a:cubicBezTo>
                <a:lnTo>
                  <a:pt x="408170" y="635871"/>
                </a:lnTo>
                <a:lnTo>
                  <a:pt x="557808" y="635871"/>
                </a:lnTo>
                <a:cubicBezTo>
                  <a:pt x="557808" y="635871"/>
                  <a:pt x="460558" y="772173"/>
                  <a:pt x="469511" y="791509"/>
                </a:cubicBezTo>
                <a:cubicBezTo>
                  <a:pt x="478465" y="810845"/>
                  <a:pt x="490943" y="836467"/>
                  <a:pt x="520661" y="823037"/>
                </a:cubicBezTo>
                <a:cubicBezTo>
                  <a:pt x="550474" y="809702"/>
                  <a:pt x="728592" y="580911"/>
                  <a:pt x="731640" y="566052"/>
                </a:cubicBezTo>
                <a:cubicBezTo>
                  <a:pt x="734783" y="551289"/>
                  <a:pt x="777359" y="175242"/>
                  <a:pt x="566476" y="191529"/>
                </a:cubicBezTo>
                <a:close/>
              </a:path>
            </a:pathLst>
          </a:custGeom>
          <a:solidFill>
            <a:srgbClr val="9844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105;p15">
            <a:extLst>
              <a:ext uri="{FF2B5EF4-FFF2-40B4-BE49-F238E27FC236}">
                <a16:creationId xmlns:a16="http://schemas.microsoft.com/office/drawing/2014/main" id="{27C9F93C-C939-C94C-88DD-FA84ACAD28E5}"/>
              </a:ext>
            </a:extLst>
          </p:cNvPr>
          <p:cNvSpPr/>
          <p:nvPr/>
        </p:nvSpPr>
        <p:spPr>
          <a:xfrm>
            <a:off x="8960637" y="4585880"/>
            <a:ext cx="82164" cy="236951"/>
          </a:xfrm>
          <a:custGeom>
            <a:avLst/>
            <a:gdLst/>
            <a:ahLst/>
            <a:cxnLst/>
            <a:rect l="l" t="t" r="r" b="b"/>
            <a:pathLst>
              <a:path w="109918" h="316991" extrusionOk="0">
                <a:moveTo>
                  <a:pt x="0" y="316992"/>
                </a:moveTo>
                <a:lnTo>
                  <a:pt x="109919" y="166402"/>
                </a:lnTo>
                <a:cubicBezTo>
                  <a:pt x="109919" y="166402"/>
                  <a:pt x="106966" y="65437"/>
                  <a:pt x="99536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106;p15">
            <a:extLst>
              <a:ext uri="{FF2B5EF4-FFF2-40B4-BE49-F238E27FC236}">
                <a16:creationId xmlns:a16="http://schemas.microsoft.com/office/drawing/2014/main" id="{9FE74CF8-5930-24EC-A2F9-4D92E08774D9}"/>
              </a:ext>
            </a:extLst>
          </p:cNvPr>
          <p:cNvSpPr/>
          <p:nvPr/>
        </p:nvSpPr>
        <p:spPr>
          <a:xfrm>
            <a:off x="8899611" y="4434276"/>
            <a:ext cx="118262" cy="55536"/>
          </a:xfrm>
          <a:custGeom>
            <a:avLst/>
            <a:gdLst/>
            <a:ahLst/>
            <a:cxnLst/>
            <a:rect l="l" t="t" r="r" b="b"/>
            <a:pathLst>
              <a:path w="158210" h="74295" extrusionOk="0">
                <a:moveTo>
                  <a:pt x="0" y="0"/>
                </a:moveTo>
                <a:cubicBezTo>
                  <a:pt x="0" y="0"/>
                  <a:pt x="3143" y="74295"/>
                  <a:pt x="74009" y="74295"/>
                </a:cubicBezTo>
                <a:cubicBezTo>
                  <a:pt x="144780" y="74295"/>
                  <a:pt x="158210" y="1905"/>
                  <a:pt x="158210" y="190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107;p15">
            <a:extLst>
              <a:ext uri="{FF2B5EF4-FFF2-40B4-BE49-F238E27FC236}">
                <a16:creationId xmlns:a16="http://schemas.microsoft.com/office/drawing/2014/main" id="{8FA187C4-5290-D77A-253F-C425F6775937}"/>
              </a:ext>
            </a:extLst>
          </p:cNvPr>
          <p:cNvSpPr/>
          <p:nvPr/>
        </p:nvSpPr>
        <p:spPr>
          <a:xfrm>
            <a:off x="8858187" y="4549207"/>
            <a:ext cx="27249" cy="222070"/>
          </a:xfrm>
          <a:custGeom>
            <a:avLst/>
            <a:gdLst/>
            <a:ahLst/>
            <a:cxnLst/>
            <a:rect l="l" t="t" r="r" b="b"/>
            <a:pathLst>
              <a:path w="36454" h="297084" extrusionOk="0">
                <a:moveTo>
                  <a:pt x="18262" y="0"/>
                </a:moveTo>
                <a:cubicBezTo>
                  <a:pt x="18262" y="0"/>
                  <a:pt x="-27839" y="86201"/>
                  <a:pt x="26453" y="109919"/>
                </a:cubicBezTo>
                <a:lnTo>
                  <a:pt x="36455" y="297085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108;p15">
            <a:extLst>
              <a:ext uri="{FF2B5EF4-FFF2-40B4-BE49-F238E27FC236}">
                <a16:creationId xmlns:a16="http://schemas.microsoft.com/office/drawing/2014/main" id="{02C927D0-9D7C-42F9-64D9-FF5A2E232088}"/>
              </a:ext>
            </a:extLst>
          </p:cNvPr>
          <p:cNvSpPr/>
          <p:nvPr/>
        </p:nvSpPr>
        <p:spPr>
          <a:xfrm>
            <a:off x="8879032" y="4769100"/>
            <a:ext cx="118262" cy="5164"/>
          </a:xfrm>
          <a:custGeom>
            <a:avLst/>
            <a:gdLst/>
            <a:ahLst/>
            <a:cxnLst/>
            <a:rect l="l" t="t" r="r" b="b"/>
            <a:pathLst>
              <a:path w="158210" h="6908" extrusionOk="0">
                <a:moveTo>
                  <a:pt x="0" y="0"/>
                </a:moveTo>
                <a:cubicBezTo>
                  <a:pt x="0" y="0"/>
                  <a:pt x="96964" y="13335"/>
                  <a:pt x="158210" y="29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109;p15">
            <a:extLst>
              <a:ext uri="{FF2B5EF4-FFF2-40B4-BE49-F238E27FC236}">
                <a16:creationId xmlns:a16="http://schemas.microsoft.com/office/drawing/2014/main" id="{1152377E-1C7E-16B5-C727-ABD3A3D96D17}"/>
              </a:ext>
            </a:extLst>
          </p:cNvPr>
          <p:cNvSpPr/>
          <p:nvPr/>
        </p:nvSpPr>
        <p:spPr>
          <a:xfrm>
            <a:off x="9432527" y="4816882"/>
            <a:ext cx="51267" cy="111199"/>
          </a:xfrm>
          <a:custGeom>
            <a:avLst/>
            <a:gdLst/>
            <a:ahLst/>
            <a:cxnLst/>
            <a:rect l="l" t="t" r="r" b="b"/>
            <a:pathLst>
              <a:path w="68584" h="148761" extrusionOk="0">
                <a:moveTo>
                  <a:pt x="60594" y="0"/>
                </a:moveTo>
                <a:cubicBezTo>
                  <a:pt x="60594" y="0"/>
                  <a:pt x="73739" y="35528"/>
                  <a:pt x="66309" y="68866"/>
                </a:cubicBezTo>
                <a:cubicBezTo>
                  <a:pt x="58880" y="102298"/>
                  <a:pt x="28495" y="152876"/>
                  <a:pt x="8207" y="148495"/>
                </a:cubicBezTo>
                <a:cubicBezTo>
                  <a:pt x="-12082" y="144113"/>
                  <a:pt x="11635" y="71914"/>
                  <a:pt x="11635" y="71914"/>
                </a:cubicBezTo>
                <a:cubicBezTo>
                  <a:pt x="11635" y="71914"/>
                  <a:pt x="-176" y="72580"/>
                  <a:pt x="4682" y="52388"/>
                </a:cubicBezTo>
                <a:cubicBezTo>
                  <a:pt x="9540" y="32195"/>
                  <a:pt x="14112" y="13049"/>
                  <a:pt x="14112" y="13049"/>
                </a:cubicBezTo>
                <a:lnTo>
                  <a:pt x="60594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110;p15">
            <a:extLst>
              <a:ext uri="{FF2B5EF4-FFF2-40B4-BE49-F238E27FC236}">
                <a16:creationId xmlns:a16="http://schemas.microsoft.com/office/drawing/2014/main" id="{988B220F-5056-A062-DFE8-F30C1A1F403E}"/>
              </a:ext>
            </a:extLst>
          </p:cNvPr>
          <p:cNvSpPr/>
          <p:nvPr/>
        </p:nvSpPr>
        <p:spPr>
          <a:xfrm>
            <a:off x="9406334" y="4816882"/>
            <a:ext cx="328656" cy="1003697"/>
          </a:xfrm>
          <a:custGeom>
            <a:avLst/>
            <a:gdLst/>
            <a:ahLst/>
            <a:cxnLst/>
            <a:rect l="l" t="t" r="r" b="b"/>
            <a:pathLst>
              <a:path w="439674" h="1342739" extrusionOk="0">
                <a:moveTo>
                  <a:pt x="76867" y="1143"/>
                </a:moveTo>
                <a:lnTo>
                  <a:pt x="0" y="1342739"/>
                </a:lnTo>
                <a:lnTo>
                  <a:pt x="121063" y="1342739"/>
                </a:lnTo>
                <a:lnTo>
                  <a:pt x="215360" y="295942"/>
                </a:lnTo>
                <a:lnTo>
                  <a:pt x="332708" y="1342739"/>
                </a:lnTo>
                <a:lnTo>
                  <a:pt x="439674" y="1342739"/>
                </a:lnTo>
                <a:lnTo>
                  <a:pt x="362807" y="0"/>
                </a:lnTo>
                <a:close/>
              </a:path>
            </a:pathLst>
          </a:custGeom>
          <a:solidFill>
            <a:srgbClr val="B45C5E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111;p15">
            <a:extLst>
              <a:ext uri="{FF2B5EF4-FFF2-40B4-BE49-F238E27FC236}">
                <a16:creationId xmlns:a16="http://schemas.microsoft.com/office/drawing/2014/main" id="{2699A392-0CAF-57CB-D6C7-E6BED6025A8C}"/>
              </a:ext>
            </a:extLst>
          </p:cNvPr>
          <p:cNvSpPr/>
          <p:nvPr/>
        </p:nvSpPr>
        <p:spPr>
          <a:xfrm>
            <a:off x="9316682" y="5820713"/>
            <a:ext cx="189319" cy="50337"/>
          </a:xfrm>
          <a:custGeom>
            <a:avLst/>
            <a:gdLst/>
            <a:ahLst/>
            <a:cxnLst/>
            <a:rect l="l" t="t" r="r" b="b"/>
            <a:pathLst>
              <a:path w="253269" h="67341" extrusionOk="0">
                <a:moveTo>
                  <a:pt x="136588" y="0"/>
                </a:moveTo>
                <a:lnTo>
                  <a:pt x="0" y="67342"/>
                </a:lnTo>
                <a:lnTo>
                  <a:pt x="253270" y="67342"/>
                </a:lnTo>
                <a:lnTo>
                  <a:pt x="2373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112;p15">
            <a:extLst>
              <a:ext uri="{FF2B5EF4-FFF2-40B4-BE49-F238E27FC236}">
                <a16:creationId xmlns:a16="http://schemas.microsoft.com/office/drawing/2014/main" id="{C58E87CB-CE74-0901-83EC-B03D4D09E9BA}"/>
              </a:ext>
            </a:extLst>
          </p:cNvPr>
          <p:cNvSpPr/>
          <p:nvPr/>
        </p:nvSpPr>
        <p:spPr>
          <a:xfrm>
            <a:off x="9560999" y="5822351"/>
            <a:ext cx="186258" cy="50337"/>
          </a:xfrm>
          <a:custGeom>
            <a:avLst/>
            <a:gdLst/>
            <a:ahLst/>
            <a:cxnLst/>
            <a:rect l="l" t="t" r="r" b="b"/>
            <a:pathLst>
              <a:path w="249174" h="67341" extrusionOk="0">
                <a:moveTo>
                  <a:pt x="137636" y="0"/>
                </a:moveTo>
                <a:lnTo>
                  <a:pt x="0" y="67342"/>
                </a:lnTo>
                <a:lnTo>
                  <a:pt x="249174" y="67342"/>
                </a:lnTo>
                <a:lnTo>
                  <a:pt x="2331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113;p15">
            <a:extLst>
              <a:ext uri="{FF2B5EF4-FFF2-40B4-BE49-F238E27FC236}">
                <a16:creationId xmlns:a16="http://schemas.microsoft.com/office/drawing/2014/main" id="{F0F39FB6-79C0-4D85-2430-0B757E0D776D}"/>
              </a:ext>
            </a:extLst>
          </p:cNvPr>
          <p:cNvSpPr/>
          <p:nvPr/>
        </p:nvSpPr>
        <p:spPr>
          <a:xfrm>
            <a:off x="9496840" y="4953460"/>
            <a:ext cx="70273" cy="867137"/>
          </a:xfrm>
          <a:custGeom>
            <a:avLst/>
            <a:gdLst/>
            <a:ahLst/>
            <a:cxnLst/>
            <a:rect l="l" t="t" r="r" b="b"/>
            <a:pathLst>
              <a:path w="94011" h="1160049" extrusionOk="0">
                <a:moveTo>
                  <a:pt x="94012" y="71247"/>
                </a:moveTo>
                <a:lnTo>
                  <a:pt x="82868" y="16383"/>
                </a:lnTo>
                <a:lnTo>
                  <a:pt x="68961" y="0"/>
                </a:lnTo>
                <a:lnTo>
                  <a:pt x="0" y="116005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114;p15">
            <a:extLst>
              <a:ext uri="{FF2B5EF4-FFF2-40B4-BE49-F238E27FC236}">
                <a16:creationId xmlns:a16="http://schemas.microsoft.com/office/drawing/2014/main" id="{4E23EFC6-DEB9-3037-856B-AB9E6EDF0925}"/>
              </a:ext>
            </a:extLst>
          </p:cNvPr>
          <p:cNvSpPr/>
          <p:nvPr/>
        </p:nvSpPr>
        <p:spPr>
          <a:xfrm rot="-4777608">
            <a:off x="9603077" y="4836113"/>
            <a:ext cx="140329" cy="206030"/>
          </a:xfrm>
          <a:custGeom>
            <a:avLst/>
            <a:gdLst/>
            <a:ahLst/>
            <a:cxnLst/>
            <a:rect l="l" t="t" r="r" b="b"/>
            <a:pathLst>
              <a:path w="187167" h="274797" extrusionOk="0">
                <a:moveTo>
                  <a:pt x="0" y="0"/>
                </a:moveTo>
                <a:lnTo>
                  <a:pt x="187167" y="0"/>
                </a:lnTo>
                <a:lnTo>
                  <a:pt x="187167" y="274798"/>
                </a:lnTo>
                <a:lnTo>
                  <a:pt x="0" y="274798"/>
                </a:lnTo>
                <a:close/>
              </a:path>
            </a:pathLst>
          </a:custGeom>
          <a:solidFill>
            <a:schemeClr val="lt1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115;p15">
            <a:extLst>
              <a:ext uri="{FF2B5EF4-FFF2-40B4-BE49-F238E27FC236}">
                <a16:creationId xmlns:a16="http://schemas.microsoft.com/office/drawing/2014/main" id="{563855A0-C7F9-A211-2054-C2615DBF8E04}"/>
              </a:ext>
            </a:extLst>
          </p:cNvPr>
          <p:cNvSpPr/>
          <p:nvPr/>
        </p:nvSpPr>
        <p:spPr>
          <a:xfrm>
            <a:off x="9512862" y="4353738"/>
            <a:ext cx="108792" cy="196012"/>
          </a:xfrm>
          <a:custGeom>
            <a:avLst/>
            <a:gdLst/>
            <a:ahLst/>
            <a:cxnLst/>
            <a:rect l="l" t="t" r="r" b="b"/>
            <a:pathLst>
              <a:path w="145541" h="262223" extrusionOk="0">
                <a:moveTo>
                  <a:pt x="0" y="262223"/>
                </a:moveTo>
                <a:lnTo>
                  <a:pt x="38576" y="0"/>
                </a:lnTo>
                <a:lnTo>
                  <a:pt x="126206" y="0"/>
                </a:lnTo>
                <a:lnTo>
                  <a:pt x="145542" y="262223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116;p15">
            <a:extLst>
              <a:ext uri="{FF2B5EF4-FFF2-40B4-BE49-F238E27FC236}">
                <a16:creationId xmlns:a16="http://schemas.microsoft.com/office/drawing/2014/main" id="{BB4CD3E7-CA70-3A3F-E4A0-2927A2E1C513}"/>
              </a:ext>
            </a:extLst>
          </p:cNvPr>
          <p:cNvSpPr/>
          <p:nvPr/>
        </p:nvSpPr>
        <p:spPr>
          <a:xfrm>
            <a:off x="9655981" y="4819444"/>
            <a:ext cx="50242" cy="111806"/>
          </a:xfrm>
          <a:custGeom>
            <a:avLst/>
            <a:gdLst/>
            <a:ahLst/>
            <a:cxnLst/>
            <a:rect l="l" t="t" r="r" b="b"/>
            <a:pathLst>
              <a:path w="67213" h="149573" extrusionOk="0">
                <a:moveTo>
                  <a:pt x="8778" y="0"/>
                </a:moveTo>
                <a:cubicBezTo>
                  <a:pt x="8778" y="0"/>
                  <a:pt x="-4938" y="35243"/>
                  <a:pt x="1920" y="68771"/>
                </a:cubicBezTo>
                <a:cubicBezTo>
                  <a:pt x="8778" y="102299"/>
                  <a:pt x="38401" y="153353"/>
                  <a:pt x="58689" y="149352"/>
                </a:cubicBezTo>
                <a:cubicBezTo>
                  <a:pt x="79073" y="145352"/>
                  <a:pt x="56498" y="72676"/>
                  <a:pt x="56498" y="72676"/>
                </a:cubicBezTo>
                <a:cubicBezTo>
                  <a:pt x="56498" y="72676"/>
                  <a:pt x="68310" y="73533"/>
                  <a:pt x="63737" y="53245"/>
                </a:cubicBezTo>
                <a:cubicBezTo>
                  <a:pt x="59165" y="32957"/>
                  <a:pt x="54974" y="13811"/>
                  <a:pt x="54974" y="13811"/>
                </a:cubicBezTo>
                <a:lnTo>
                  <a:pt x="8778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117;p15">
            <a:extLst>
              <a:ext uri="{FF2B5EF4-FFF2-40B4-BE49-F238E27FC236}">
                <a16:creationId xmlns:a16="http://schemas.microsoft.com/office/drawing/2014/main" id="{9AAD1618-E3CA-735E-816E-E403908BC9DD}"/>
              </a:ext>
            </a:extLst>
          </p:cNvPr>
          <p:cNvSpPr/>
          <p:nvPr/>
        </p:nvSpPr>
        <p:spPr>
          <a:xfrm>
            <a:off x="9368304" y="4451793"/>
            <a:ext cx="413605" cy="387218"/>
          </a:xfrm>
          <a:custGeom>
            <a:avLst/>
            <a:gdLst/>
            <a:ahLst/>
            <a:cxnLst/>
            <a:rect l="l" t="t" r="r" b="b"/>
            <a:pathLst>
              <a:path w="553318" h="518018" extrusionOk="0">
                <a:moveTo>
                  <a:pt x="442918" y="62008"/>
                </a:moveTo>
                <a:cubicBezTo>
                  <a:pt x="398341" y="10001"/>
                  <a:pt x="329285" y="0"/>
                  <a:pt x="329285" y="0"/>
                </a:cubicBezTo>
                <a:lnTo>
                  <a:pt x="240893" y="131064"/>
                </a:lnTo>
                <a:lnTo>
                  <a:pt x="212699" y="0"/>
                </a:lnTo>
                <a:cubicBezTo>
                  <a:pt x="166693" y="10001"/>
                  <a:pt x="98304" y="36767"/>
                  <a:pt x="82683" y="50863"/>
                </a:cubicBezTo>
                <a:cubicBezTo>
                  <a:pt x="67062" y="64960"/>
                  <a:pt x="4673" y="228409"/>
                  <a:pt x="196" y="284035"/>
                </a:cubicBezTo>
                <a:cubicBezTo>
                  <a:pt x="-4281" y="339757"/>
                  <a:pt x="69157" y="513017"/>
                  <a:pt x="91446" y="517493"/>
                </a:cubicBezTo>
                <a:cubicBezTo>
                  <a:pt x="113734" y="521970"/>
                  <a:pt x="131736" y="496348"/>
                  <a:pt x="131736" y="496348"/>
                </a:cubicBezTo>
                <a:lnTo>
                  <a:pt x="395389" y="496348"/>
                </a:lnTo>
                <a:cubicBezTo>
                  <a:pt x="395389" y="496348"/>
                  <a:pt x="414724" y="514541"/>
                  <a:pt x="443680" y="514541"/>
                </a:cubicBezTo>
                <a:cubicBezTo>
                  <a:pt x="472636" y="514541"/>
                  <a:pt x="548646" y="321659"/>
                  <a:pt x="553123" y="286321"/>
                </a:cubicBezTo>
                <a:cubicBezTo>
                  <a:pt x="557504" y="250984"/>
                  <a:pt x="487495" y="114014"/>
                  <a:pt x="442918" y="62008"/>
                </a:cubicBezTo>
                <a:close/>
                <a:moveTo>
                  <a:pt x="116115" y="395478"/>
                </a:moveTo>
                <a:cubicBezTo>
                  <a:pt x="116115" y="395478"/>
                  <a:pt x="93827" y="310801"/>
                  <a:pt x="89350" y="301847"/>
                </a:cubicBezTo>
                <a:cubicBezTo>
                  <a:pt x="84873" y="292894"/>
                  <a:pt x="116115" y="221647"/>
                  <a:pt x="116115" y="221647"/>
                </a:cubicBezTo>
                <a:lnTo>
                  <a:pt x="116115" y="395478"/>
                </a:lnTo>
                <a:close/>
                <a:moveTo>
                  <a:pt x="395389" y="387287"/>
                </a:moveTo>
                <a:lnTo>
                  <a:pt x="383482" y="212026"/>
                </a:lnTo>
                <a:cubicBezTo>
                  <a:pt x="383482" y="212026"/>
                  <a:pt x="439203" y="267081"/>
                  <a:pt x="443680" y="282130"/>
                </a:cubicBezTo>
                <a:cubicBezTo>
                  <a:pt x="448062" y="297180"/>
                  <a:pt x="395389" y="387287"/>
                  <a:pt x="395389" y="387287"/>
                </a:cubicBezTo>
                <a:close/>
              </a:path>
            </a:pathLst>
          </a:custGeom>
          <a:solidFill>
            <a:srgbClr val="B45C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118;p15">
            <a:extLst>
              <a:ext uri="{FF2B5EF4-FFF2-40B4-BE49-F238E27FC236}">
                <a16:creationId xmlns:a16="http://schemas.microsoft.com/office/drawing/2014/main" id="{1D8492E6-389E-BB67-7EC8-7D438C4B4C85}"/>
              </a:ext>
            </a:extLst>
          </p:cNvPr>
          <p:cNvSpPr/>
          <p:nvPr/>
        </p:nvSpPr>
        <p:spPr>
          <a:xfrm>
            <a:off x="9454395" y="4585880"/>
            <a:ext cx="208761" cy="241244"/>
          </a:xfrm>
          <a:custGeom>
            <a:avLst/>
            <a:gdLst/>
            <a:ahLst/>
            <a:cxnLst/>
            <a:rect l="l" t="t" r="r" b="b"/>
            <a:pathLst>
              <a:path w="279279" h="322735" extrusionOk="0">
                <a:moveTo>
                  <a:pt x="959" y="0"/>
                </a:moveTo>
                <a:cubicBezTo>
                  <a:pt x="959" y="0"/>
                  <a:pt x="-5803" y="235648"/>
                  <a:pt x="16580" y="318040"/>
                </a:cubicBezTo>
                <a:lnTo>
                  <a:pt x="25058" y="318706"/>
                </a:lnTo>
                <a:cubicBezTo>
                  <a:pt x="104687" y="324612"/>
                  <a:pt x="184601" y="324040"/>
                  <a:pt x="264135" y="316897"/>
                </a:cubicBezTo>
                <a:lnTo>
                  <a:pt x="279280" y="31556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119;p15">
            <a:extLst>
              <a:ext uri="{FF2B5EF4-FFF2-40B4-BE49-F238E27FC236}">
                <a16:creationId xmlns:a16="http://schemas.microsoft.com/office/drawing/2014/main" id="{C6686F85-69A6-10B1-89E7-0E3D4775BB43}"/>
              </a:ext>
            </a:extLst>
          </p:cNvPr>
          <p:cNvSpPr/>
          <p:nvPr/>
        </p:nvSpPr>
        <p:spPr>
          <a:xfrm>
            <a:off x="9654995" y="4610304"/>
            <a:ext cx="44997" cy="214168"/>
          </a:xfrm>
          <a:custGeom>
            <a:avLst/>
            <a:gdLst/>
            <a:ahLst/>
            <a:cxnLst/>
            <a:rect l="l" t="t" r="r" b="b"/>
            <a:pathLst>
              <a:path w="60197" h="286512" extrusionOk="0">
                <a:moveTo>
                  <a:pt x="10954" y="286512"/>
                </a:moveTo>
                <a:cubicBezTo>
                  <a:pt x="-21717" y="236982"/>
                  <a:pt x="60198" y="70104"/>
                  <a:pt x="60198" y="70104"/>
                </a:cubicBez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120;p15">
            <a:extLst>
              <a:ext uri="{FF2B5EF4-FFF2-40B4-BE49-F238E27FC236}">
                <a16:creationId xmlns:a16="http://schemas.microsoft.com/office/drawing/2014/main" id="{CC2CDF9F-1343-7D3E-DC51-FC8622019DE3}"/>
              </a:ext>
            </a:extLst>
          </p:cNvPr>
          <p:cNvSpPr/>
          <p:nvPr/>
        </p:nvSpPr>
        <p:spPr>
          <a:xfrm>
            <a:off x="9496769" y="4451794"/>
            <a:ext cx="51619" cy="371019"/>
          </a:xfrm>
          <a:custGeom>
            <a:avLst/>
            <a:gdLst/>
            <a:ahLst/>
            <a:cxnLst/>
            <a:rect l="l" t="t" r="r" b="b"/>
            <a:pathLst>
              <a:path w="69056" h="496347" extrusionOk="0">
                <a:moveTo>
                  <a:pt x="69056" y="496348"/>
                </a:moveTo>
                <a:cubicBezTo>
                  <a:pt x="57150" y="391478"/>
                  <a:pt x="69056" y="131064"/>
                  <a:pt x="69056" y="131064"/>
                </a:cubicBezTo>
                <a:lnTo>
                  <a:pt x="40862" y="0"/>
                </a:lnTo>
                <a:lnTo>
                  <a:pt x="0" y="15430"/>
                </a:lnTo>
                <a:lnTo>
                  <a:pt x="21526" y="33814"/>
                </a:lnTo>
                <a:lnTo>
                  <a:pt x="13335" y="79820"/>
                </a:lnTo>
                <a:lnTo>
                  <a:pt x="69056" y="131064"/>
                </a:lnTo>
              </a:path>
            </a:pathLst>
          </a:custGeom>
          <a:solidFill>
            <a:srgbClr val="B45C5E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121;p15">
            <a:extLst>
              <a:ext uri="{FF2B5EF4-FFF2-40B4-BE49-F238E27FC236}">
                <a16:creationId xmlns:a16="http://schemas.microsoft.com/office/drawing/2014/main" id="{A86DF024-38DB-959B-0711-BF693BEB5CDD}"/>
              </a:ext>
            </a:extLst>
          </p:cNvPr>
          <p:cNvSpPr/>
          <p:nvPr/>
        </p:nvSpPr>
        <p:spPr>
          <a:xfrm>
            <a:off x="9548396" y="4451794"/>
            <a:ext cx="93128" cy="97970"/>
          </a:xfrm>
          <a:custGeom>
            <a:avLst/>
            <a:gdLst/>
            <a:ahLst/>
            <a:cxnLst/>
            <a:rect l="l" t="t" r="r" b="b"/>
            <a:pathLst>
              <a:path w="124586" h="131063" extrusionOk="0">
                <a:moveTo>
                  <a:pt x="0" y="131064"/>
                </a:moveTo>
                <a:lnTo>
                  <a:pt x="88392" y="0"/>
                </a:lnTo>
                <a:lnTo>
                  <a:pt x="124587" y="13716"/>
                </a:lnTo>
                <a:lnTo>
                  <a:pt x="89154" y="41720"/>
                </a:lnTo>
                <a:lnTo>
                  <a:pt x="76486" y="92488"/>
                </a:lnTo>
                <a:lnTo>
                  <a:pt x="0" y="131064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122;p15">
            <a:extLst>
              <a:ext uri="{FF2B5EF4-FFF2-40B4-BE49-F238E27FC236}">
                <a16:creationId xmlns:a16="http://schemas.microsoft.com/office/drawing/2014/main" id="{9DB977B1-AB1D-BEF5-222C-684DB5DC3089}"/>
              </a:ext>
            </a:extLst>
          </p:cNvPr>
          <p:cNvSpPr/>
          <p:nvPr/>
        </p:nvSpPr>
        <p:spPr>
          <a:xfrm>
            <a:off x="9501629" y="4232898"/>
            <a:ext cx="46742" cy="95261"/>
          </a:xfrm>
          <a:custGeom>
            <a:avLst/>
            <a:gdLst/>
            <a:ahLst/>
            <a:cxnLst/>
            <a:rect l="l" t="t" r="r" b="b"/>
            <a:pathLst>
              <a:path w="62531" h="127440" extrusionOk="0">
                <a:moveTo>
                  <a:pt x="57983" y="70578"/>
                </a:moveTo>
                <a:cubicBezTo>
                  <a:pt x="49030" y="105535"/>
                  <a:pt x="29789" y="130872"/>
                  <a:pt x="15025" y="127062"/>
                </a:cubicBezTo>
                <a:cubicBezTo>
                  <a:pt x="262" y="123252"/>
                  <a:pt x="-4405" y="91914"/>
                  <a:pt x="4548" y="56862"/>
                </a:cubicBezTo>
                <a:cubicBezTo>
                  <a:pt x="13501" y="21906"/>
                  <a:pt x="32742" y="-3431"/>
                  <a:pt x="47506" y="379"/>
                </a:cubicBezTo>
                <a:cubicBezTo>
                  <a:pt x="62270" y="4189"/>
                  <a:pt x="66937" y="35622"/>
                  <a:pt x="57983" y="70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123;p15">
            <a:extLst>
              <a:ext uri="{FF2B5EF4-FFF2-40B4-BE49-F238E27FC236}">
                <a16:creationId xmlns:a16="http://schemas.microsoft.com/office/drawing/2014/main" id="{B43AB56C-C671-88A0-5381-FE7A553DDF22}"/>
              </a:ext>
            </a:extLst>
          </p:cNvPr>
          <p:cNvSpPr/>
          <p:nvPr/>
        </p:nvSpPr>
        <p:spPr>
          <a:xfrm>
            <a:off x="9614770" y="4298662"/>
            <a:ext cx="57085" cy="89349"/>
          </a:xfrm>
          <a:custGeom>
            <a:avLst/>
            <a:gdLst/>
            <a:ahLst/>
            <a:cxnLst/>
            <a:rect l="l" t="t" r="r" b="b"/>
            <a:pathLst>
              <a:path w="76368" h="119530" extrusionOk="0">
                <a:moveTo>
                  <a:pt x="62854" y="72052"/>
                </a:moveTo>
                <a:cubicBezTo>
                  <a:pt x="46757" y="104342"/>
                  <a:pt x="22659" y="125011"/>
                  <a:pt x="9038" y="118249"/>
                </a:cubicBezTo>
                <a:cubicBezTo>
                  <a:pt x="-4583" y="111486"/>
                  <a:pt x="-2583" y="79768"/>
                  <a:pt x="13515" y="47478"/>
                </a:cubicBezTo>
                <a:cubicBezTo>
                  <a:pt x="29612" y="15188"/>
                  <a:pt x="53710" y="-5481"/>
                  <a:pt x="67331" y="1282"/>
                </a:cubicBezTo>
                <a:cubicBezTo>
                  <a:pt x="80952" y="8044"/>
                  <a:pt x="78951" y="39763"/>
                  <a:pt x="62854" y="7205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124;p15">
            <a:extLst>
              <a:ext uri="{FF2B5EF4-FFF2-40B4-BE49-F238E27FC236}">
                <a16:creationId xmlns:a16="http://schemas.microsoft.com/office/drawing/2014/main" id="{8D2B7388-0CA1-D728-5F22-CE5DE129EF87}"/>
              </a:ext>
            </a:extLst>
          </p:cNvPr>
          <p:cNvSpPr/>
          <p:nvPr/>
        </p:nvSpPr>
        <p:spPr>
          <a:xfrm>
            <a:off x="9504432" y="4231204"/>
            <a:ext cx="159440" cy="182374"/>
          </a:xfrm>
          <a:custGeom>
            <a:avLst/>
            <a:gdLst/>
            <a:ahLst/>
            <a:cxnLst/>
            <a:rect l="l" t="t" r="r" b="b"/>
            <a:pathLst>
              <a:path w="213297" h="243979" extrusionOk="0">
                <a:moveTo>
                  <a:pt x="91668" y="359"/>
                </a:moveTo>
                <a:cubicBezTo>
                  <a:pt x="91668" y="359"/>
                  <a:pt x="29565" y="9789"/>
                  <a:pt x="15278" y="73321"/>
                </a:cubicBezTo>
                <a:cubicBezTo>
                  <a:pt x="990" y="136852"/>
                  <a:pt x="-28538" y="227816"/>
                  <a:pt x="72713" y="242580"/>
                </a:cubicBezTo>
                <a:cubicBezTo>
                  <a:pt x="163582" y="255820"/>
                  <a:pt x="178345" y="170761"/>
                  <a:pt x="178345" y="170761"/>
                </a:cubicBezTo>
                <a:cubicBezTo>
                  <a:pt x="178345" y="170761"/>
                  <a:pt x="205015" y="176572"/>
                  <a:pt x="211873" y="147425"/>
                </a:cubicBezTo>
                <a:cubicBezTo>
                  <a:pt x="218827" y="118279"/>
                  <a:pt x="198062" y="114754"/>
                  <a:pt x="198062" y="114754"/>
                </a:cubicBezTo>
                <a:cubicBezTo>
                  <a:pt x="198062" y="114754"/>
                  <a:pt x="222827" y="-7451"/>
                  <a:pt x="91668" y="359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125;p15">
            <a:extLst>
              <a:ext uri="{FF2B5EF4-FFF2-40B4-BE49-F238E27FC236}">
                <a16:creationId xmlns:a16="http://schemas.microsoft.com/office/drawing/2014/main" id="{51707623-EA09-20EE-8688-D54940A388DB}"/>
              </a:ext>
            </a:extLst>
          </p:cNvPr>
          <p:cNvSpPr/>
          <p:nvPr/>
        </p:nvSpPr>
        <p:spPr>
          <a:xfrm>
            <a:off x="9506810" y="4204271"/>
            <a:ext cx="169934" cy="135848"/>
          </a:xfrm>
          <a:custGeom>
            <a:avLst/>
            <a:gdLst/>
            <a:ahLst/>
            <a:cxnLst/>
            <a:rect l="l" t="t" r="r" b="b"/>
            <a:pathLst>
              <a:path w="227337" h="181736" extrusionOk="0">
                <a:moveTo>
                  <a:pt x="8096" y="45815"/>
                </a:moveTo>
                <a:cubicBezTo>
                  <a:pt x="8096" y="45815"/>
                  <a:pt x="33338" y="111538"/>
                  <a:pt x="93535" y="120491"/>
                </a:cubicBezTo>
                <a:cubicBezTo>
                  <a:pt x="153733" y="129445"/>
                  <a:pt x="171545" y="120491"/>
                  <a:pt x="171545" y="120491"/>
                </a:cubicBezTo>
                <a:lnTo>
                  <a:pt x="164878" y="181737"/>
                </a:lnTo>
                <a:lnTo>
                  <a:pt x="171545" y="181737"/>
                </a:lnTo>
                <a:lnTo>
                  <a:pt x="194976" y="150781"/>
                </a:lnTo>
                <a:lnTo>
                  <a:pt x="209264" y="165068"/>
                </a:lnTo>
                <a:lnTo>
                  <a:pt x="218408" y="164973"/>
                </a:lnTo>
                <a:cubicBezTo>
                  <a:pt x="218408" y="164973"/>
                  <a:pt x="243173" y="88011"/>
                  <a:pt x="210217" y="76962"/>
                </a:cubicBezTo>
                <a:cubicBezTo>
                  <a:pt x="210217" y="76962"/>
                  <a:pt x="182689" y="27908"/>
                  <a:pt x="138208" y="20098"/>
                </a:cubicBezTo>
                <a:cubicBezTo>
                  <a:pt x="93631" y="12287"/>
                  <a:pt x="66865" y="0"/>
                  <a:pt x="66865" y="0"/>
                </a:cubicBezTo>
                <a:lnTo>
                  <a:pt x="68008" y="15621"/>
                </a:lnTo>
                <a:lnTo>
                  <a:pt x="27908" y="0"/>
                </a:lnTo>
                <a:lnTo>
                  <a:pt x="30099" y="18955"/>
                </a:lnTo>
                <a:lnTo>
                  <a:pt x="0" y="18955"/>
                </a:lnTo>
                <a:lnTo>
                  <a:pt x="8096" y="4581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126;p15">
            <a:extLst>
              <a:ext uri="{FF2B5EF4-FFF2-40B4-BE49-F238E27FC236}">
                <a16:creationId xmlns:a16="http://schemas.microsoft.com/office/drawing/2014/main" id="{1F03D6AB-197D-2DBD-A4A2-543369CA3536}"/>
              </a:ext>
            </a:extLst>
          </p:cNvPr>
          <p:cNvSpPr/>
          <p:nvPr/>
        </p:nvSpPr>
        <p:spPr>
          <a:xfrm>
            <a:off x="7064842" y="4391408"/>
            <a:ext cx="209041" cy="686433"/>
          </a:xfrm>
          <a:custGeom>
            <a:avLst/>
            <a:gdLst/>
            <a:ahLst/>
            <a:cxnLst/>
            <a:rect l="l" t="t" r="r" b="b"/>
            <a:pathLst>
              <a:path w="279654" h="918305" extrusionOk="0">
                <a:moveTo>
                  <a:pt x="201073" y="875919"/>
                </a:moveTo>
                <a:lnTo>
                  <a:pt x="198882" y="833628"/>
                </a:lnTo>
                <a:lnTo>
                  <a:pt x="176213" y="0"/>
                </a:lnTo>
                <a:lnTo>
                  <a:pt x="0" y="1619"/>
                </a:lnTo>
                <a:lnTo>
                  <a:pt x="45339" y="248126"/>
                </a:lnTo>
                <a:cubicBezTo>
                  <a:pt x="45339" y="248126"/>
                  <a:pt x="38957" y="424625"/>
                  <a:pt x="116586" y="861822"/>
                </a:cubicBezTo>
                <a:lnTo>
                  <a:pt x="125540" y="918305"/>
                </a:lnTo>
                <a:lnTo>
                  <a:pt x="153352" y="918305"/>
                </a:lnTo>
                <a:lnTo>
                  <a:pt x="205359" y="918305"/>
                </a:lnTo>
                <a:lnTo>
                  <a:pt x="279654" y="918305"/>
                </a:lnTo>
                <a:lnTo>
                  <a:pt x="201073" y="875919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127;p15">
            <a:extLst>
              <a:ext uri="{FF2B5EF4-FFF2-40B4-BE49-F238E27FC236}">
                <a16:creationId xmlns:a16="http://schemas.microsoft.com/office/drawing/2014/main" id="{25E9842A-5925-2ED1-E726-7575B4B92B93}"/>
              </a:ext>
            </a:extLst>
          </p:cNvPr>
          <p:cNvSpPr/>
          <p:nvPr/>
        </p:nvSpPr>
        <p:spPr>
          <a:xfrm>
            <a:off x="6893585" y="4391337"/>
            <a:ext cx="156567" cy="686433"/>
          </a:xfrm>
          <a:custGeom>
            <a:avLst/>
            <a:gdLst/>
            <a:ahLst/>
            <a:cxnLst/>
            <a:rect l="l" t="t" r="r" b="b"/>
            <a:pathLst>
              <a:path w="209454" h="918305" extrusionOk="0">
                <a:moveTo>
                  <a:pt x="82201" y="833628"/>
                </a:moveTo>
                <a:lnTo>
                  <a:pt x="82201" y="833628"/>
                </a:lnTo>
                <a:lnTo>
                  <a:pt x="209455" y="24479"/>
                </a:lnTo>
                <a:lnTo>
                  <a:pt x="46482" y="0"/>
                </a:lnTo>
                <a:lnTo>
                  <a:pt x="31147" y="249174"/>
                </a:lnTo>
                <a:cubicBezTo>
                  <a:pt x="11906" y="385572"/>
                  <a:pt x="6286" y="833628"/>
                  <a:pt x="6286" y="833628"/>
                </a:cubicBezTo>
                <a:lnTo>
                  <a:pt x="0" y="918305"/>
                </a:lnTo>
                <a:lnTo>
                  <a:pt x="27813" y="918305"/>
                </a:lnTo>
                <a:lnTo>
                  <a:pt x="79820" y="918305"/>
                </a:lnTo>
                <a:lnTo>
                  <a:pt x="154115" y="918305"/>
                </a:lnTo>
                <a:lnTo>
                  <a:pt x="75533" y="876014"/>
                </a:lnTo>
                <a:lnTo>
                  <a:pt x="82201" y="833628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128;p15">
            <a:extLst>
              <a:ext uri="{FF2B5EF4-FFF2-40B4-BE49-F238E27FC236}">
                <a16:creationId xmlns:a16="http://schemas.microsoft.com/office/drawing/2014/main" id="{B78D2901-CAF4-59F1-F807-621F15D8C03C}"/>
              </a:ext>
            </a:extLst>
          </p:cNvPr>
          <p:cNvSpPr/>
          <p:nvPr/>
        </p:nvSpPr>
        <p:spPr>
          <a:xfrm>
            <a:off x="7152002" y="5057567"/>
            <a:ext cx="196510" cy="50337"/>
          </a:xfrm>
          <a:custGeom>
            <a:avLst/>
            <a:gdLst/>
            <a:ahLst/>
            <a:cxnLst/>
            <a:rect l="l" t="t" r="r" b="b"/>
            <a:pathLst>
              <a:path w="262890" h="67341" extrusionOk="0">
                <a:moveTo>
                  <a:pt x="0" y="0"/>
                </a:moveTo>
                <a:cubicBezTo>
                  <a:pt x="50292" y="35719"/>
                  <a:pt x="134874" y="10478"/>
                  <a:pt x="134874" y="10478"/>
                </a:cubicBezTo>
                <a:lnTo>
                  <a:pt x="262890" y="67342"/>
                </a:lnTo>
                <a:lnTo>
                  <a:pt x="79058" y="67342"/>
                </a:lnTo>
                <a:lnTo>
                  <a:pt x="57626" y="53340"/>
                </a:lnTo>
                <a:lnTo>
                  <a:pt x="52292" y="67246"/>
                </a:lnTo>
                <a:lnTo>
                  <a:pt x="0" y="6724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129;p15">
            <a:extLst>
              <a:ext uri="{FF2B5EF4-FFF2-40B4-BE49-F238E27FC236}">
                <a16:creationId xmlns:a16="http://schemas.microsoft.com/office/drawing/2014/main" id="{6EC9A840-5F6B-7C45-0A8A-A39DC57FBE38}"/>
              </a:ext>
            </a:extLst>
          </p:cNvPr>
          <p:cNvSpPr/>
          <p:nvPr/>
        </p:nvSpPr>
        <p:spPr>
          <a:xfrm>
            <a:off x="6886250" y="5057567"/>
            <a:ext cx="201280" cy="50337"/>
          </a:xfrm>
          <a:custGeom>
            <a:avLst/>
            <a:gdLst/>
            <a:ahLst/>
            <a:cxnLst/>
            <a:rect l="l" t="t" r="r" b="b"/>
            <a:pathLst>
              <a:path w="269271" h="67341" extrusionOk="0">
                <a:moveTo>
                  <a:pt x="6858" y="0"/>
                </a:moveTo>
                <a:cubicBezTo>
                  <a:pt x="57150" y="35719"/>
                  <a:pt x="141256" y="10478"/>
                  <a:pt x="141256" y="10478"/>
                </a:cubicBezTo>
                <a:lnTo>
                  <a:pt x="269272" y="67342"/>
                </a:lnTo>
                <a:lnTo>
                  <a:pt x="85439" y="67342"/>
                </a:lnTo>
                <a:lnTo>
                  <a:pt x="64008" y="53435"/>
                </a:lnTo>
                <a:lnTo>
                  <a:pt x="58674" y="67342"/>
                </a:lnTo>
                <a:lnTo>
                  <a:pt x="0" y="67342"/>
                </a:lnTo>
                <a:lnTo>
                  <a:pt x="68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130;p15">
            <a:extLst>
              <a:ext uri="{FF2B5EF4-FFF2-40B4-BE49-F238E27FC236}">
                <a16:creationId xmlns:a16="http://schemas.microsoft.com/office/drawing/2014/main" id="{D7E4D4A2-5BD5-B5EC-5467-AE270313C1EF}"/>
              </a:ext>
            </a:extLst>
          </p:cNvPr>
          <p:cNvSpPr/>
          <p:nvPr/>
        </p:nvSpPr>
        <p:spPr>
          <a:xfrm>
            <a:off x="6985966" y="3491257"/>
            <a:ext cx="197697" cy="194303"/>
          </a:xfrm>
          <a:custGeom>
            <a:avLst/>
            <a:gdLst/>
            <a:ahLst/>
            <a:cxnLst/>
            <a:rect l="l" t="t" r="r" b="b"/>
            <a:pathLst>
              <a:path w="264478" h="259937" extrusionOk="0">
                <a:moveTo>
                  <a:pt x="26163" y="32004"/>
                </a:moveTo>
                <a:cubicBezTo>
                  <a:pt x="26163" y="32004"/>
                  <a:pt x="-41464" y="207931"/>
                  <a:pt x="40736" y="259937"/>
                </a:cubicBezTo>
                <a:lnTo>
                  <a:pt x="264479" y="259937"/>
                </a:lnTo>
                <a:cubicBezTo>
                  <a:pt x="264479" y="259937"/>
                  <a:pt x="251334" y="122968"/>
                  <a:pt x="262097" y="22098"/>
                </a:cubicBezTo>
                <a:lnTo>
                  <a:pt x="40641" y="0"/>
                </a:lnTo>
                <a:lnTo>
                  <a:pt x="26163" y="320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131;p15">
            <a:extLst>
              <a:ext uri="{FF2B5EF4-FFF2-40B4-BE49-F238E27FC236}">
                <a16:creationId xmlns:a16="http://schemas.microsoft.com/office/drawing/2014/main" id="{CBEFD8A1-4268-E422-7734-34398D62ED4F}"/>
              </a:ext>
            </a:extLst>
          </p:cNvPr>
          <p:cNvSpPr/>
          <p:nvPr/>
        </p:nvSpPr>
        <p:spPr>
          <a:xfrm>
            <a:off x="7040702" y="3589809"/>
            <a:ext cx="108792" cy="143751"/>
          </a:xfrm>
          <a:custGeom>
            <a:avLst/>
            <a:gdLst/>
            <a:ahLst/>
            <a:cxnLst/>
            <a:rect l="l" t="t" r="r" b="b"/>
            <a:pathLst>
              <a:path w="145541" h="192309" extrusionOk="0">
                <a:moveTo>
                  <a:pt x="145542" y="192310"/>
                </a:moveTo>
                <a:lnTo>
                  <a:pt x="106966" y="0"/>
                </a:lnTo>
                <a:lnTo>
                  <a:pt x="19240" y="0"/>
                </a:lnTo>
                <a:lnTo>
                  <a:pt x="0" y="19231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132;p15">
            <a:extLst>
              <a:ext uri="{FF2B5EF4-FFF2-40B4-BE49-F238E27FC236}">
                <a16:creationId xmlns:a16="http://schemas.microsoft.com/office/drawing/2014/main" id="{555B217B-7096-7269-D148-0EC5E4B19A49}"/>
              </a:ext>
            </a:extLst>
          </p:cNvPr>
          <p:cNvSpPr/>
          <p:nvPr/>
        </p:nvSpPr>
        <p:spPr>
          <a:xfrm>
            <a:off x="7016405" y="3439569"/>
            <a:ext cx="157066" cy="181545"/>
          </a:xfrm>
          <a:custGeom>
            <a:avLst/>
            <a:gdLst/>
            <a:ahLst/>
            <a:cxnLst/>
            <a:rect l="l" t="t" r="r" b="b"/>
            <a:pathLst>
              <a:path w="210122" h="242869" extrusionOk="0">
                <a:moveTo>
                  <a:pt x="158707" y="10464"/>
                </a:moveTo>
                <a:cubicBezTo>
                  <a:pt x="158707" y="10464"/>
                  <a:pt x="214428" y="37991"/>
                  <a:pt x="209856" y="102856"/>
                </a:cubicBezTo>
                <a:cubicBezTo>
                  <a:pt x="204046" y="185914"/>
                  <a:pt x="172327" y="256304"/>
                  <a:pt x="104605" y="240683"/>
                </a:cubicBezTo>
                <a:cubicBezTo>
                  <a:pt x="36977" y="224967"/>
                  <a:pt x="25166" y="147243"/>
                  <a:pt x="25166" y="147243"/>
                </a:cubicBezTo>
                <a:cubicBezTo>
                  <a:pt x="25166" y="147243"/>
                  <a:pt x="-1980" y="144861"/>
                  <a:pt x="115" y="114953"/>
                </a:cubicBezTo>
                <a:cubicBezTo>
                  <a:pt x="2211" y="85044"/>
                  <a:pt x="22975" y="87902"/>
                  <a:pt x="22975" y="87902"/>
                </a:cubicBezTo>
                <a:cubicBezTo>
                  <a:pt x="22975" y="87902"/>
                  <a:pt x="35929" y="-36114"/>
                  <a:pt x="158707" y="10464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133;p15">
            <a:extLst>
              <a:ext uri="{FF2B5EF4-FFF2-40B4-BE49-F238E27FC236}">
                <a16:creationId xmlns:a16="http://schemas.microsoft.com/office/drawing/2014/main" id="{821B5636-BD3A-EAB8-9044-F4836A761AA0}"/>
              </a:ext>
            </a:extLst>
          </p:cNvPr>
          <p:cNvSpPr/>
          <p:nvPr/>
        </p:nvSpPr>
        <p:spPr>
          <a:xfrm>
            <a:off x="7005454" y="3415700"/>
            <a:ext cx="178688" cy="103669"/>
          </a:xfrm>
          <a:custGeom>
            <a:avLst/>
            <a:gdLst/>
            <a:ahLst/>
            <a:cxnLst/>
            <a:rect l="l" t="t" r="r" b="b"/>
            <a:pathLst>
              <a:path w="239048" h="138688" extrusionOk="0">
                <a:moveTo>
                  <a:pt x="39815" y="121449"/>
                </a:moveTo>
                <a:cubicBezTo>
                  <a:pt x="39815" y="121449"/>
                  <a:pt x="55245" y="135451"/>
                  <a:pt x="89821" y="121449"/>
                </a:cubicBezTo>
                <a:cubicBezTo>
                  <a:pt x="89821" y="121449"/>
                  <a:pt x="103156" y="138594"/>
                  <a:pt x="125444" y="136403"/>
                </a:cubicBezTo>
                <a:cubicBezTo>
                  <a:pt x="147733" y="134212"/>
                  <a:pt x="211169" y="101161"/>
                  <a:pt x="211169" y="101161"/>
                </a:cubicBezTo>
                <a:cubicBezTo>
                  <a:pt x="211169" y="101161"/>
                  <a:pt x="208597" y="134688"/>
                  <a:pt x="224409" y="134879"/>
                </a:cubicBezTo>
                <a:cubicBezTo>
                  <a:pt x="260699" y="135165"/>
                  <a:pt x="226409" y="21246"/>
                  <a:pt x="155829" y="4767"/>
                </a:cubicBezTo>
                <a:cubicBezTo>
                  <a:pt x="85249" y="-11711"/>
                  <a:pt x="20574" y="10673"/>
                  <a:pt x="0" y="133164"/>
                </a:cubicBezTo>
                <a:lnTo>
                  <a:pt x="17621" y="138689"/>
                </a:lnTo>
                <a:cubicBezTo>
                  <a:pt x="17717" y="138594"/>
                  <a:pt x="22289" y="115448"/>
                  <a:pt x="39815" y="1214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134;p15">
            <a:extLst>
              <a:ext uri="{FF2B5EF4-FFF2-40B4-BE49-F238E27FC236}">
                <a16:creationId xmlns:a16="http://schemas.microsoft.com/office/drawing/2014/main" id="{FEA99E6B-174C-92EB-032D-493619119555}"/>
              </a:ext>
            </a:extLst>
          </p:cNvPr>
          <p:cNvSpPr/>
          <p:nvPr/>
        </p:nvSpPr>
        <p:spPr>
          <a:xfrm>
            <a:off x="6920206" y="3987311"/>
            <a:ext cx="277579" cy="446179"/>
          </a:xfrm>
          <a:custGeom>
            <a:avLst/>
            <a:gdLst/>
            <a:ahLst/>
            <a:cxnLst/>
            <a:rect l="l" t="t" r="r" b="b"/>
            <a:pathLst>
              <a:path w="375107" h="602945" extrusionOk="0">
                <a:moveTo>
                  <a:pt x="41256" y="0"/>
                </a:moveTo>
                <a:lnTo>
                  <a:pt x="313671" y="0"/>
                </a:lnTo>
                <a:cubicBezTo>
                  <a:pt x="313671" y="0"/>
                  <a:pt x="372726" y="202787"/>
                  <a:pt x="375107" y="570452"/>
                </a:cubicBezTo>
                <a:cubicBezTo>
                  <a:pt x="375107" y="570452"/>
                  <a:pt x="192418" y="636651"/>
                  <a:pt x="4775" y="580072"/>
                </a:cubicBezTo>
                <a:cubicBezTo>
                  <a:pt x="3918" y="579787"/>
                  <a:pt x="4680" y="579311"/>
                  <a:pt x="3823" y="579025"/>
                </a:cubicBezTo>
                <a:cubicBezTo>
                  <a:pt x="3823" y="579025"/>
                  <a:pt x="2299" y="578739"/>
                  <a:pt x="2204" y="577596"/>
                </a:cubicBezTo>
                <a:cubicBezTo>
                  <a:pt x="1156" y="550355"/>
                  <a:pt x="-12084" y="207454"/>
                  <a:pt x="41256" y="0"/>
                </a:cubicBezTo>
                <a:close/>
              </a:path>
            </a:pathLst>
          </a:custGeom>
          <a:solidFill>
            <a:srgbClr val="B45C5E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135;p15">
            <a:extLst>
              <a:ext uri="{FF2B5EF4-FFF2-40B4-BE49-F238E27FC236}">
                <a16:creationId xmlns:a16="http://schemas.microsoft.com/office/drawing/2014/main" id="{69E5FD38-112A-A8FB-FC30-54AAF20D1EAA}"/>
              </a:ext>
            </a:extLst>
          </p:cNvPr>
          <p:cNvSpPr/>
          <p:nvPr/>
        </p:nvSpPr>
        <p:spPr>
          <a:xfrm rot="-4312092">
            <a:off x="6833341" y="4160457"/>
            <a:ext cx="139827" cy="205293"/>
          </a:xfrm>
          <a:custGeom>
            <a:avLst/>
            <a:gdLst/>
            <a:ahLst/>
            <a:cxnLst/>
            <a:rect l="l" t="t" r="r" b="b"/>
            <a:pathLst>
              <a:path w="187160" h="274787" extrusionOk="0">
                <a:moveTo>
                  <a:pt x="0" y="0"/>
                </a:moveTo>
                <a:lnTo>
                  <a:pt x="187161" y="0"/>
                </a:lnTo>
                <a:lnTo>
                  <a:pt x="187161" y="274788"/>
                </a:lnTo>
                <a:lnTo>
                  <a:pt x="0" y="274788"/>
                </a:lnTo>
                <a:close/>
              </a:path>
            </a:pathLst>
          </a:custGeom>
          <a:solidFill>
            <a:schemeClr val="lt1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136;p15">
            <a:extLst>
              <a:ext uri="{FF2B5EF4-FFF2-40B4-BE49-F238E27FC236}">
                <a16:creationId xmlns:a16="http://schemas.microsoft.com/office/drawing/2014/main" id="{6201E9AD-FBB1-EA49-2BC0-4FBBFE6CB8FA}"/>
              </a:ext>
            </a:extLst>
          </p:cNvPr>
          <p:cNvSpPr/>
          <p:nvPr/>
        </p:nvSpPr>
        <p:spPr>
          <a:xfrm>
            <a:off x="6865794" y="4142889"/>
            <a:ext cx="75031" cy="113261"/>
          </a:xfrm>
          <a:custGeom>
            <a:avLst/>
            <a:gdLst/>
            <a:ahLst/>
            <a:cxnLst/>
            <a:rect l="l" t="t" r="r" b="b"/>
            <a:pathLst>
              <a:path w="100376" h="151520" extrusionOk="0">
                <a:moveTo>
                  <a:pt x="88704" y="10382"/>
                </a:moveTo>
                <a:cubicBezTo>
                  <a:pt x="88704" y="10382"/>
                  <a:pt x="107754" y="76581"/>
                  <a:pt x="97181" y="84582"/>
                </a:cubicBezTo>
                <a:cubicBezTo>
                  <a:pt x="86609" y="92583"/>
                  <a:pt x="74702" y="58674"/>
                  <a:pt x="74702" y="58674"/>
                </a:cubicBezTo>
                <a:cubicBezTo>
                  <a:pt x="74702" y="58674"/>
                  <a:pt x="56986" y="159067"/>
                  <a:pt x="31364" y="151067"/>
                </a:cubicBezTo>
                <a:cubicBezTo>
                  <a:pt x="5741" y="143066"/>
                  <a:pt x="-23215" y="111062"/>
                  <a:pt x="29554" y="0"/>
                </a:cubicBezTo>
                <a:lnTo>
                  <a:pt x="88704" y="10382"/>
                </a:lnTo>
                <a:close/>
              </a:path>
            </a:pathLst>
          </a:custGeom>
          <a:solidFill>
            <a:schemeClr val="lt1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137;p15">
            <a:extLst>
              <a:ext uri="{FF2B5EF4-FFF2-40B4-BE49-F238E27FC236}">
                <a16:creationId xmlns:a16="http://schemas.microsoft.com/office/drawing/2014/main" id="{5786F3FC-7456-43B0-3BE5-B52EF2C7DF10}"/>
              </a:ext>
            </a:extLst>
          </p:cNvPr>
          <p:cNvSpPr/>
          <p:nvPr/>
        </p:nvSpPr>
        <p:spPr>
          <a:xfrm>
            <a:off x="6883184" y="3673337"/>
            <a:ext cx="604507" cy="482908"/>
          </a:xfrm>
          <a:custGeom>
            <a:avLst/>
            <a:gdLst/>
            <a:ahLst/>
            <a:cxnLst/>
            <a:rect l="l" t="t" r="r" b="b"/>
            <a:pathLst>
              <a:path w="808705" h="646031" extrusionOk="0">
                <a:moveTo>
                  <a:pt x="784770" y="109253"/>
                </a:moveTo>
                <a:cubicBezTo>
                  <a:pt x="753528" y="99632"/>
                  <a:pt x="561218" y="54579"/>
                  <a:pt x="561218" y="54579"/>
                </a:cubicBezTo>
                <a:cubicBezTo>
                  <a:pt x="400817" y="-13715"/>
                  <a:pt x="340334" y="1430"/>
                  <a:pt x="340334" y="1430"/>
                </a:cubicBezTo>
                <a:cubicBezTo>
                  <a:pt x="340334" y="1430"/>
                  <a:pt x="333952" y="54579"/>
                  <a:pt x="283469" y="54579"/>
                </a:cubicBezTo>
                <a:cubicBezTo>
                  <a:pt x="232987" y="54579"/>
                  <a:pt x="218509" y="2287"/>
                  <a:pt x="218509" y="2287"/>
                </a:cubicBezTo>
                <a:cubicBezTo>
                  <a:pt x="85921" y="-8000"/>
                  <a:pt x="53536" y="136875"/>
                  <a:pt x="48488" y="249461"/>
                </a:cubicBezTo>
                <a:lnTo>
                  <a:pt x="48488" y="249461"/>
                </a:lnTo>
                <a:cubicBezTo>
                  <a:pt x="48488" y="249461"/>
                  <a:pt x="-15901" y="616840"/>
                  <a:pt x="3720" y="633413"/>
                </a:cubicBezTo>
                <a:cubicBezTo>
                  <a:pt x="17531" y="645129"/>
                  <a:pt x="60584" y="652273"/>
                  <a:pt x="65347" y="638462"/>
                </a:cubicBezTo>
                <a:cubicBezTo>
                  <a:pt x="68014" y="630651"/>
                  <a:pt x="112591" y="511684"/>
                  <a:pt x="124497" y="440913"/>
                </a:cubicBezTo>
                <a:cubicBezTo>
                  <a:pt x="154501" y="446438"/>
                  <a:pt x="193839" y="452438"/>
                  <a:pt x="232034" y="453962"/>
                </a:cubicBezTo>
                <a:lnTo>
                  <a:pt x="376624" y="446819"/>
                </a:lnTo>
                <a:lnTo>
                  <a:pt x="390530" y="232506"/>
                </a:lnTo>
                <a:cubicBezTo>
                  <a:pt x="450538" y="200693"/>
                  <a:pt x="405104" y="129160"/>
                  <a:pt x="405104" y="129160"/>
                </a:cubicBezTo>
                <a:cubicBezTo>
                  <a:pt x="405104" y="129160"/>
                  <a:pt x="522642" y="156878"/>
                  <a:pt x="564171" y="158402"/>
                </a:cubicBezTo>
                <a:cubicBezTo>
                  <a:pt x="605795" y="159926"/>
                  <a:pt x="800391" y="187929"/>
                  <a:pt x="804773" y="167069"/>
                </a:cubicBezTo>
                <a:cubicBezTo>
                  <a:pt x="809345" y="146210"/>
                  <a:pt x="816012" y="118873"/>
                  <a:pt x="784770" y="109253"/>
                </a:cubicBezTo>
                <a:close/>
                <a:moveTo>
                  <a:pt x="231558" y="453200"/>
                </a:moveTo>
                <a:cubicBezTo>
                  <a:pt x="231558" y="453296"/>
                  <a:pt x="231653" y="453296"/>
                  <a:pt x="231653" y="453296"/>
                </a:cubicBezTo>
                <a:cubicBezTo>
                  <a:pt x="231653" y="453296"/>
                  <a:pt x="231558" y="453296"/>
                  <a:pt x="231558" y="453200"/>
                </a:cubicBezTo>
                <a:close/>
              </a:path>
            </a:pathLst>
          </a:custGeom>
          <a:solidFill>
            <a:srgbClr val="B45C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138;p15">
            <a:extLst>
              <a:ext uri="{FF2B5EF4-FFF2-40B4-BE49-F238E27FC236}">
                <a16:creationId xmlns:a16="http://schemas.microsoft.com/office/drawing/2014/main" id="{14C122E6-ECF1-7131-7658-5C317CC16880}"/>
              </a:ext>
            </a:extLst>
          </p:cNvPr>
          <p:cNvSpPr/>
          <p:nvPr/>
        </p:nvSpPr>
        <p:spPr>
          <a:xfrm>
            <a:off x="6976258" y="4002893"/>
            <a:ext cx="194873" cy="11615"/>
          </a:xfrm>
          <a:custGeom>
            <a:avLst/>
            <a:gdLst/>
            <a:ahLst/>
            <a:cxnLst/>
            <a:rect l="l" t="t" r="r" b="b"/>
            <a:pathLst>
              <a:path w="260699" h="15538" extrusionOk="0">
                <a:moveTo>
                  <a:pt x="260699" y="2953"/>
                </a:moveTo>
                <a:cubicBezTo>
                  <a:pt x="260699" y="2953"/>
                  <a:pt x="130397" y="33147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139;p15">
            <a:extLst>
              <a:ext uri="{FF2B5EF4-FFF2-40B4-BE49-F238E27FC236}">
                <a16:creationId xmlns:a16="http://schemas.microsoft.com/office/drawing/2014/main" id="{8AB26BE1-ED89-300D-9877-3A67650E21B5}"/>
              </a:ext>
            </a:extLst>
          </p:cNvPr>
          <p:cNvSpPr/>
          <p:nvPr/>
        </p:nvSpPr>
        <p:spPr>
          <a:xfrm>
            <a:off x="6940797" y="3784424"/>
            <a:ext cx="64862" cy="341757"/>
          </a:xfrm>
          <a:custGeom>
            <a:avLst/>
            <a:gdLst/>
            <a:ahLst/>
            <a:cxnLst/>
            <a:rect l="l" t="t" r="r" b="b"/>
            <a:pathLst>
              <a:path w="86772" h="457200" extrusionOk="0">
                <a:moveTo>
                  <a:pt x="0" y="457200"/>
                </a:moveTo>
                <a:cubicBezTo>
                  <a:pt x="0" y="457200"/>
                  <a:pt x="80867" y="227267"/>
                  <a:pt x="86773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140;p15">
            <a:extLst>
              <a:ext uri="{FF2B5EF4-FFF2-40B4-BE49-F238E27FC236}">
                <a16:creationId xmlns:a16="http://schemas.microsoft.com/office/drawing/2014/main" id="{899EED37-8C34-3A19-E8A2-6DEC212B6BF3}"/>
              </a:ext>
            </a:extLst>
          </p:cNvPr>
          <p:cNvSpPr/>
          <p:nvPr/>
        </p:nvSpPr>
        <p:spPr>
          <a:xfrm>
            <a:off x="7030499" y="3667570"/>
            <a:ext cx="122024" cy="62390"/>
          </a:xfrm>
          <a:custGeom>
            <a:avLst/>
            <a:gdLst/>
            <a:ahLst/>
            <a:cxnLst/>
            <a:rect l="l" t="t" r="r" b="b"/>
            <a:pathLst>
              <a:path w="163243" h="83465" extrusionOk="0">
                <a:moveTo>
                  <a:pt x="599" y="0"/>
                </a:moveTo>
                <a:cubicBezTo>
                  <a:pt x="599" y="0"/>
                  <a:pt x="-12736" y="113633"/>
                  <a:pt x="86419" y="75724"/>
                </a:cubicBezTo>
                <a:cubicBezTo>
                  <a:pt x="86419" y="75724"/>
                  <a:pt x="184051" y="119158"/>
                  <a:pt x="15919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141;p15">
            <a:extLst>
              <a:ext uri="{FF2B5EF4-FFF2-40B4-BE49-F238E27FC236}">
                <a16:creationId xmlns:a16="http://schemas.microsoft.com/office/drawing/2014/main" id="{F0060121-014B-28FC-6B72-0D4DFEEEFC99}"/>
              </a:ext>
            </a:extLst>
          </p:cNvPr>
          <p:cNvSpPr/>
          <p:nvPr/>
        </p:nvSpPr>
        <p:spPr>
          <a:xfrm>
            <a:off x="7095106" y="3724181"/>
            <a:ext cx="4683" cy="286506"/>
          </a:xfrm>
          <a:custGeom>
            <a:avLst/>
            <a:gdLst/>
            <a:ahLst/>
            <a:cxnLst/>
            <a:rect l="l" t="t" r="r" b="b"/>
            <a:pathLst>
              <a:path w="6265" h="383285" extrusionOk="0">
                <a:moveTo>
                  <a:pt x="0" y="0"/>
                </a:moveTo>
                <a:cubicBezTo>
                  <a:pt x="0" y="0"/>
                  <a:pt x="14097" y="207740"/>
                  <a:pt x="0" y="38328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142;p15">
            <a:extLst>
              <a:ext uri="{FF2B5EF4-FFF2-40B4-BE49-F238E27FC236}">
                <a16:creationId xmlns:a16="http://schemas.microsoft.com/office/drawing/2014/main" id="{43D49096-EEA5-110B-51EC-BDCABDED44EF}"/>
              </a:ext>
            </a:extLst>
          </p:cNvPr>
          <p:cNvSpPr/>
          <p:nvPr/>
        </p:nvSpPr>
        <p:spPr>
          <a:xfrm>
            <a:off x="7471018" y="3764414"/>
            <a:ext cx="112474" cy="68564"/>
          </a:xfrm>
          <a:custGeom>
            <a:avLst/>
            <a:gdLst/>
            <a:ahLst/>
            <a:cxnLst/>
            <a:rect l="l" t="t" r="r" b="b"/>
            <a:pathLst>
              <a:path w="150467" h="91724" extrusionOk="0">
                <a:moveTo>
                  <a:pt x="0" y="49244"/>
                </a:moveTo>
                <a:cubicBezTo>
                  <a:pt x="0" y="49244"/>
                  <a:pt x="60674" y="99536"/>
                  <a:pt x="70485" y="90678"/>
                </a:cubicBezTo>
                <a:cubicBezTo>
                  <a:pt x="87535" y="75438"/>
                  <a:pt x="53816" y="58388"/>
                  <a:pt x="53816" y="58388"/>
                </a:cubicBezTo>
                <a:cubicBezTo>
                  <a:pt x="53816" y="58388"/>
                  <a:pt x="145447" y="93440"/>
                  <a:pt x="149828" y="66865"/>
                </a:cubicBezTo>
                <a:cubicBezTo>
                  <a:pt x="154305" y="40386"/>
                  <a:pt x="137922" y="3334"/>
                  <a:pt x="15050" y="0"/>
                </a:cubicBezTo>
                <a:lnTo>
                  <a:pt x="0" y="49244"/>
                </a:lnTo>
                <a:close/>
              </a:path>
            </a:pathLst>
          </a:custGeom>
          <a:solidFill>
            <a:schemeClr val="lt1"/>
          </a:solidFill>
          <a:ln w="105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143;p15">
            <a:extLst>
              <a:ext uri="{FF2B5EF4-FFF2-40B4-BE49-F238E27FC236}">
                <a16:creationId xmlns:a16="http://schemas.microsoft.com/office/drawing/2014/main" id="{C477A189-73DC-C735-5B08-DA37814C418E}"/>
              </a:ext>
            </a:extLst>
          </p:cNvPr>
          <p:cNvGrpSpPr/>
          <p:nvPr/>
        </p:nvGrpSpPr>
        <p:grpSpPr>
          <a:xfrm>
            <a:off x="6806924" y="5107841"/>
            <a:ext cx="563048" cy="767988"/>
            <a:chOff x="4005167" y="4369498"/>
            <a:chExt cx="753141" cy="1027271"/>
          </a:xfrm>
        </p:grpSpPr>
        <p:sp>
          <p:nvSpPr>
            <p:cNvPr id="361" name="Google Shape;144;p15">
              <a:extLst>
                <a:ext uri="{FF2B5EF4-FFF2-40B4-BE49-F238E27FC236}">
                  <a16:creationId xmlns:a16="http://schemas.microsoft.com/office/drawing/2014/main" id="{1517E1C4-E6B4-CD10-8A2F-701548DFB554}"/>
                </a:ext>
              </a:extLst>
            </p:cNvPr>
            <p:cNvSpPr/>
            <p:nvPr/>
          </p:nvSpPr>
          <p:spPr>
            <a:xfrm>
              <a:off x="4005167" y="4369498"/>
              <a:ext cx="753141" cy="50958"/>
            </a:xfrm>
            <a:custGeom>
              <a:avLst/>
              <a:gdLst/>
              <a:ahLst/>
              <a:cxnLst/>
              <a:rect l="l" t="t" r="r" b="b"/>
              <a:pathLst>
                <a:path w="753141" h="50958" extrusionOk="0">
                  <a:moveTo>
                    <a:pt x="0" y="0"/>
                  </a:moveTo>
                  <a:lnTo>
                    <a:pt x="753142" y="0"/>
                  </a:lnTo>
                  <a:lnTo>
                    <a:pt x="753142" y="50959"/>
                  </a:lnTo>
                  <a:lnTo>
                    <a:pt x="0" y="509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145;p15">
              <a:extLst>
                <a:ext uri="{FF2B5EF4-FFF2-40B4-BE49-F238E27FC236}">
                  <a16:creationId xmlns:a16="http://schemas.microsoft.com/office/drawing/2014/main" id="{1DFCA78E-B236-34D8-A4A4-D9D960FC35A1}"/>
                </a:ext>
              </a:extLst>
            </p:cNvPr>
            <p:cNvSpPr/>
            <p:nvPr/>
          </p:nvSpPr>
          <p:spPr>
            <a:xfrm>
              <a:off x="4015644" y="4395025"/>
              <a:ext cx="123253" cy="1001744"/>
            </a:xfrm>
            <a:custGeom>
              <a:avLst/>
              <a:gdLst/>
              <a:ahLst/>
              <a:cxnLst/>
              <a:rect l="l" t="t" r="r" b="b"/>
              <a:pathLst>
                <a:path w="123253" h="1001744" extrusionOk="0">
                  <a:moveTo>
                    <a:pt x="123253" y="0"/>
                  </a:moveTo>
                  <a:lnTo>
                    <a:pt x="0" y="1001744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146;p15">
              <a:extLst>
                <a:ext uri="{FF2B5EF4-FFF2-40B4-BE49-F238E27FC236}">
                  <a16:creationId xmlns:a16="http://schemas.microsoft.com/office/drawing/2014/main" id="{EE4CA14E-D0E4-8333-CC32-DF1410EB7BEF}"/>
                </a:ext>
              </a:extLst>
            </p:cNvPr>
            <p:cNvSpPr/>
            <p:nvPr/>
          </p:nvSpPr>
          <p:spPr>
            <a:xfrm>
              <a:off x="4403312" y="4395025"/>
              <a:ext cx="123253" cy="1001744"/>
            </a:xfrm>
            <a:custGeom>
              <a:avLst/>
              <a:gdLst/>
              <a:ahLst/>
              <a:cxnLst/>
              <a:rect l="l" t="t" r="r" b="b"/>
              <a:pathLst>
                <a:path w="123253" h="1001744" extrusionOk="0">
                  <a:moveTo>
                    <a:pt x="123254" y="0"/>
                  </a:moveTo>
                  <a:lnTo>
                    <a:pt x="0" y="1001744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147;p15">
              <a:extLst>
                <a:ext uri="{FF2B5EF4-FFF2-40B4-BE49-F238E27FC236}">
                  <a16:creationId xmlns:a16="http://schemas.microsoft.com/office/drawing/2014/main" id="{55B35B7C-5CBB-708C-AE48-47D42994C0D5}"/>
                </a:ext>
              </a:extLst>
            </p:cNvPr>
            <p:cNvSpPr/>
            <p:nvPr/>
          </p:nvSpPr>
          <p:spPr>
            <a:xfrm>
              <a:off x="4590954" y="4395025"/>
              <a:ext cx="123253" cy="1001744"/>
            </a:xfrm>
            <a:custGeom>
              <a:avLst/>
              <a:gdLst/>
              <a:ahLst/>
              <a:cxnLst/>
              <a:rect l="l" t="t" r="r" b="b"/>
              <a:pathLst>
                <a:path w="123253" h="1001744" extrusionOk="0">
                  <a:moveTo>
                    <a:pt x="0" y="0"/>
                  </a:moveTo>
                  <a:lnTo>
                    <a:pt x="123254" y="1001744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148;p15">
              <a:extLst>
                <a:ext uri="{FF2B5EF4-FFF2-40B4-BE49-F238E27FC236}">
                  <a16:creationId xmlns:a16="http://schemas.microsoft.com/office/drawing/2014/main" id="{38ADA9C3-8DA7-7A01-4C9A-CE3738C35125}"/>
                </a:ext>
              </a:extLst>
            </p:cNvPr>
            <p:cNvSpPr/>
            <p:nvPr/>
          </p:nvSpPr>
          <p:spPr>
            <a:xfrm>
              <a:off x="4211193" y="4395025"/>
              <a:ext cx="123253" cy="1001744"/>
            </a:xfrm>
            <a:custGeom>
              <a:avLst/>
              <a:gdLst/>
              <a:ahLst/>
              <a:cxnLst/>
              <a:rect l="l" t="t" r="r" b="b"/>
              <a:pathLst>
                <a:path w="123253" h="1001744" extrusionOk="0">
                  <a:moveTo>
                    <a:pt x="0" y="0"/>
                  </a:moveTo>
                  <a:lnTo>
                    <a:pt x="123253" y="1001744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149;p15">
              <a:extLst>
                <a:ext uri="{FF2B5EF4-FFF2-40B4-BE49-F238E27FC236}">
                  <a16:creationId xmlns:a16="http://schemas.microsoft.com/office/drawing/2014/main" id="{1D73295C-4555-8033-7B22-15A5473200A2}"/>
                </a:ext>
              </a:extLst>
            </p:cNvPr>
            <p:cNvSpPr/>
            <p:nvPr/>
          </p:nvSpPr>
          <p:spPr>
            <a:xfrm>
              <a:off x="4115466" y="4585525"/>
              <a:ext cx="387667" cy="9525"/>
            </a:xfrm>
            <a:custGeom>
              <a:avLst/>
              <a:gdLst/>
              <a:ahLst/>
              <a:cxnLst/>
              <a:rect l="l" t="t" r="r" b="b"/>
              <a:pathLst>
                <a:path w="387667" h="9525" extrusionOk="0">
                  <a:moveTo>
                    <a:pt x="0" y="0"/>
                  </a:moveTo>
                  <a:lnTo>
                    <a:pt x="387667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150;p15">
              <a:extLst>
                <a:ext uri="{FF2B5EF4-FFF2-40B4-BE49-F238E27FC236}">
                  <a16:creationId xmlns:a16="http://schemas.microsoft.com/office/drawing/2014/main" id="{366622AD-B200-80E8-6161-012AF9AB1038}"/>
                </a:ext>
              </a:extLst>
            </p:cNvPr>
            <p:cNvSpPr/>
            <p:nvPr/>
          </p:nvSpPr>
          <p:spPr>
            <a:xfrm>
              <a:off x="4090892" y="4781454"/>
              <a:ext cx="387762" cy="9525"/>
            </a:xfrm>
            <a:custGeom>
              <a:avLst/>
              <a:gdLst/>
              <a:ahLst/>
              <a:cxnLst/>
              <a:rect l="l" t="t" r="r" b="b"/>
              <a:pathLst>
                <a:path w="387762" h="9525" extrusionOk="0">
                  <a:moveTo>
                    <a:pt x="0" y="0"/>
                  </a:moveTo>
                  <a:lnTo>
                    <a:pt x="387763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151;p15">
              <a:extLst>
                <a:ext uri="{FF2B5EF4-FFF2-40B4-BE49-F238E27FC236}">
                  <a16:creationId xmlns:a16="http://schemas.microsoft.com/office/drawing/2014/main" id="{A26E3C16-0208-0405-3007-B310C29E5019}"/>
                </a:ext>
              </a:extLst>
            </p:cNvPr>
            <p:cNvSpPr/>
            <p:nvPr/>
          </p:nvSpPr>
          <p:spPr>
            <a:xfrm>
              <a:off x="4068603" y="4977384"/>
              <a:ext cx="387762" cy="9525"/>
            </a:xfrm>
            <a:custGeom>
              <a:avLst/>
              <a:gdLst/>
              <a:ahLst/>
              <a:cxnLst/>
              <a:rect l="l" t="t" r="r" b="b"/>
              <a:pathLst>
                <a:path w="387762" h="9525" extrusionOk="0">
                  <a:moveTo>
                    <a:pt x="0" y="0"/>
                  </a:moveTo>
                  <a:lnTo>
                    <a:pt x="387763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152;p15">
              <a:extLst>
                <a:ext uri="{FF2B5EF4-FFF2-40B4-BE49-F238E27FC236}">
                  <a16:creationId xmlns:a16="http://schemas.microsoft.com/office/drawing/2014/main" id="{5736E1AE-394E-99C6-030D-ACDCFA376FF2}"/>
                </a:ext>
              </a:extLst>
            </p:cNvPr>
            <p:cNvSpPr/>
            <p:nvPr/>
          </p:nvSpPr>
          <p:spPr>
            <a:xfrm>
              <a:off x="4040790" y="5173408"/>
              <a:ext cx="387762" cy="9525"/>
            </a:xfrm>
            <a:custGeom>
              <a:avLst/>
              <a:gdLst/>
              <a:ahLst/>
              <a:cxnLst/>
              <a:rect l="l" t="t" r="r" b="b"/>
              <a:pathLst>
                <a:path w="387762" h="9525" extrusionOk="0">
                  <a:moveTo>
                    <a:pt x="0" y="0"/>
                  </a:moveTo>
                  <a:lnTo>
                    <a:pt x="387763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153;p15">
              <a:extLst>
                <a:ext uri="{FF2B5EF4-FFF2-40B4-BE49-F238E27FC236}">
                  <a16:creationId xmlns:a16="http://schemas.microsoft.com/office/drawing/2014/main" id="{939CB71C-3A2B-897A-43A8-77EE95B55AF1}"/>
                </a:ext>
              </a:extLst>
            </p:cNvPr>
            <p:cNvSpPr/>
            <p:nvPr/>
          </p:nvSpPr>
          <p:spPr>
            <a:xfrm>
              <a:off x="4033456" y="5252085"/>
              <a:ext cx="662940" cy="9525"/>
            </a:xfrm>
            <a:custGeom>
              <a:avLst/>
              <a:gdLst/>
              <a:ahLst/>
              <a:cxnLst/>
              <a:rect l="l" t="t" r="r" b="b"/>
              <a:pathLst>
                <a:path w="662940" h="9525" extrusionOk="0">
                  <a:moveTo>
                    <a:pt x="0" y="0"/>
                  </a:moveTo>
                  <a:lnTo>
                    <a:pt x="662940" y="0"/>
                  </a:lnTo>
                </a:path>
              </a:pathLst>
            </a:custGeom>
            <a:noFill/>
            <a:ln w="118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158;p15">
            <a:extLst>
              <a:ext uri="{FF2B5EF4-FFF2-40B4-BE49-F238E27FC236}">
                <a16:creationId xmlns:a16="http://schemas.microsoft.com/office/drawing/2014/main" id="{03516360-8C51-0E75-2E3D-AAD90CC0932D}"/>
              </a:ext>
            </a:extLst>
          </p:cNvPr>
          <p:cNvSpPr/>
          <p:nvPr/>
        </p:nvSpPr>
        <p:spPr>
          <a:xfrm>
            <a:off x="8082845" y="5252253"/>
            <a:ext cx="618722" cy="618722"/>
          </a:xfrm>
          <a:custGeom>
            <a:avLst/>
            <a:gdLst/>
            <a:ahLst/>
            <a:cxnLst/>
            <a:rect l="l" t="t" r="r" b="b"/>
            <a:pathLst>
              <a:path w="827722" h="827722" extrusionOk="0">
                <a:moveTo>
                  <a:pt x="827723" y="413861"/>
                </a:moveTo>
                <a:cubicBezTo>
                  <a:pt x="827723" y="642430"/>
                  <a:pt x="642431" y="827723"/>
                  <a:pt x="413861" y="827723"/>
                </a:cubicBezTo>
                <a:cubicBezTo>
                  <a:pt x="185292" y="827723"/>
                  <a:pt x="0" y="642431"/>
                  <a:pt x="0" y="413861"/>
                </a:cubicBezTo>
                <a:cubicBezTo>
                  <a:pt x="0" y="185292"/>
                  <a:pt x="185292" y="0"/>
                  <a:pt x="413861" y="0"/>
                </a:cubicBezTo>
                <a:cubicBezTo>
                  <a:pt x="642430" y="0"/>
                  <a:pt x="827723" y="185292"/>
                  <a:pt x="827723" y="413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159;p15">
            <a:extLst>
              <a:ext uri="{FF2B5EF4-FFF2-40B4-BE49-F238E27FC236}">
                <a16:creationId xmlns:a16="http://schemas.microsoft.com/office/drawing/2014/main" id="{FE6928D3-4731-95B0-38CF-F3572440D239}"/>
              </a:ext>
            </a:extLst>
          </p:cNvPr>
          <p:cNvSpPr/>
          <p:nvPr/>
        </p:nvSpPr>
        <p:spPr>
          <a:xfrm>
            <a:off x="9328004" y="3108153"/>
            <a:ext cx="142968" cy="142968"/>
          </a:xfrm>
          <a:custGeom>
            <a:avLst/>
            <a:gdLst/>
            <a:ahLst/>
            <a:cxnLst/>
            <a:rect l="l" t="t" r="r" b="b"/>
            <a:pathLst>
              <a:path w="191262" h="191261" extrusionOk="0">
                <a:moveTo>
                  <a:pt x="191262" y="95631"/>
                </a:moveTo>
                <a:cubicBezTo>
                  <a:pt x="191262" y="148447"/>
                  <a:pt x="148446" y="191262"/>
                  <a:pt x="95631" y="191262"/>
                </a:cubicBezTo>
                <a:cubicBezTo>
                  <a:pt x="42815" y="191262"/>
                  <a:pt x="0" y="148447"/>
                  <a:pt x="0" y="95631"/>
                </a:cubicBezTo>
                <a:cubicBezTo>
                  <a:pt x="0" y="42815"/>
                  <a:pt x="42815" y="0"/>
                  <a:pt x="95631" y="0"/>
                </a:cubicBezTo>
                <a:cubicBezTo>
                  <a:pt x="148446" y="0"/>
                  <a:pt x="191262" y="42815"/>
                  <a:pt x="191262" y="956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160;p15">
            <a:extLst>
              <a:ext uri="{FF2B5EF4-FFF2-40B4-BE49-F238E27FC236}">
                <a16:creationId xmlns:a16="http://schemas.microsoft.com/office/drawing/2014/main" id="{4B8A5A38-0F57-03CA-8C39-5F05BF9154B2}"/>
              </a:ext>
            </a:extLst>
          </p:cNvPr>
          <p:cNvSpPr/>
          <p:nvPr/>
        </p:nvSpPr>
        <p:spPr>
          <a:xfrm>
            <a:off x="6776518" y="3647346"/>
            <a:ext cx="76468" cy="76468"/>
          </a:xfrm>
          <a:custGeom>
            <a:avLst/>
            <a:gdLst/>
            <a:ahLst/>
            <a:cxnLst/>
            <a:rect l="l" t="t" r="r" b="b"/>
            <a:pathLst>
              <a:path w="102298" h="102298" extrusionOk="0">
                <a:moveTo>
                  <a:pt x="102299" y="51149"/>
                </a:moveTo>
                <a:cubicBezTo>
                  <a:pt x="102299" y="79343"/>
                  <a:pt x="79439" y="102298"/>
                  <a:pt x="51149" y="102298"/>
                </a:cubicBezTo>
                <a:cubicBezTo>
                  <a:pt x="22955" y="102298"/>
                  <a:pt x="0" y="79439"/>
                  <a:pt x="0" y="51149"/>
                </a:cubicBezTo>
                <a:cubicBezTo>
                  <a:pt x="0" y="22955"/>
                  <a:pt x="22860" y="0"/>
                  <a:pt x="51149" y="0"/>
                </a:cubicBezTo>
                <a:cubicBezTo>
                  <a:pt x="79343" y="95"/>
                  <a:pt x="102299" y="22955"/>
                  <a:pt x="102299" y="511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161;p15">
            <a:extLst>
              <a:ext uri="{FF2B5EF4-FFF2-40B4-BE49-F238E27FC236}">
                <a16:creationId xmlns:a16="http://schemas.microsoft.com/office/drawing/2014/main" id="{DD4D4DF3-459C-1E5D-08FD-3B126F16F806}"/>
              </a:ext>
            </a:extLst>
          </p:cNvPr>
          <p:cNvSpPr/>
          <p:nvPr/>
        </p:nvSpPr>
        <p:spPr>
          <a:xfrm>
            <a:off x="8001809" y="5360561"/>
            <a:ext cx="76468" cy="76468"/>
          </a:xfrm>
          <a:custGeom>
            <a:avLst/>
            <a:gdLst/>
            <a:ahLst/>
            <a:cxnLst/>
            <a:rect l="l" t="t" r="r" b="b"/>
            <a:pathLst>
              <a:path w="102298" h="102298" extrusionOk="0">
                <a:moveTo>
                  <a:pt x="102298" y="51149"/>
                </a:moveTo>
                <a:cubicBezTo>
                  <a:pt x="102298" y="79398"/>
                  <a:pt x="79398" y="102299"/>
                  <a:pt x="51149" y="102299"/>
                </a:cubicBezTo>
                <a:cubicBezTo>
                  <a:pt x="22900" y="102299"/>
                  <a:pt x="0" y="79398"/>
                  <a:pt x="0" y="51149"/>
                </a:cubicBezTo>
                <a:cubicBezTo>
                  <a:pt x="0" y="22900"/>
                  <a:pt x="22900" y="0"/>
                  <a:pt x="51149" y="0"/>
                </a:cubicBezTo>
                <a:cubicBezTo>
                  <a:pt x="79398" y="0"/>
                  <a:pt x="102298" y="22900"/>
                  <a:pt x="102298" y="5114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162;p15">
            <a:extLst>
              <a:ext uri="{FF2B5EF4-FFF2-40B4-BE49-F238E27FC236}">
                <a16:creationId xmlns:a16="http://schemas.microsoft.com/office/drawing/2014/main" id="{B5B530D6-CF85-E666-9A18-6549EA026650}"/>
              </a:ext>
            </a:extLst>
          </p:cNvPr>
          <p:cNvSpPr/>
          <p:nvPr/>
        </p:nvSpPr>
        <p:spPr>
          <a:xfrm>
            <a:off x="9930334" y="5388093"/>
            <a:ext cx="82804" cy="82786"/>
          </a:xfrm>
          <a:custGeom>
            <a:avLst/>
            <a:gdLst/>
            <a:ahLst/>
            <a:cxnLst/>
            <a:rect l="l" t="t" r="r" b="b"/>
            <a:pathLst>
              <a:path w="110775" h="110750" extrusionOk="0">
                <a:moveTo>
                  <a:pt x="109858" y="65281"/>
                </a:moveTo>
                <a:cubicBezTo>
                  <a:pt x="104334" y="95380"/>
                  <a:pt x="75568" y="115288"/>
                  <a:pt x="45469" y="109858"/>
                </a:cubicBezTo>
                <a:cubicBezTo>
                  <a:pt x="15370" y="104334"/>
                  <a:pt x="-4537" y="75568"/>
                  <a:pt x="892" y="45469"/>
                </a:cubicBezTo>
                <a:cubicBezTo>
                  <a:pt x="6417" y="15370"/>
                  <a:pt x="35182" y="-4537"/>
                  <a:pt x="65281" y="892"/>
                </a:cubicBezTo>
                <a:cubicBezTo>
                  <a:pt x="95380" y="6321"/>
                  <a:pt x="115383" y="35182"/>
                  <a:pt x="109858" y="652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163;p15">
            <a:extLst>
              <a:ext uri="{FF2B5EF4-FFF2-40B4-BE49-F238E27FC236}">
                <a16:creationId xmlns:a16="http://schemas.microsoft.com/office/drawing/2014/main" id="{4D433F92-6C64-47C1-38F9-09DD483B0412}"/>
              </a:ext>
            </a:extLst>
          </p:cNvPr>
          <p:cNvSpPr/>
          <p:nvPr/>
        </p:nvSpPr>
        <p:spPr>
          <a:xfrm>
            <a:off x="9643321" y="3850138"/>
            <a:ext cx="58873" cy="58888"/>
          </a:xfrm>
          <a:custGeom>
            <a:avLst/>
            <a:gdLst/>
            <a:ahLst/>
            <a:cxnLst/>
            <a:rect l="l" t="t" r="r" b="b"/>
            <a:pathLst>
              <a:path w="78760" h="78780" extrusionOk="0">
                <a:moveTo>
                  <a:pt x="78480" y="34685"/>
                </a:moveTo>
                <a:cubicBezTo>
                  <a:pt x="81052" y="56307"/>
                  <a:pt x="65622" y="75928"/>
                  <a:pt x="44095" y="78500"/>
                </a:cubicBezTo>
                <a:cubicBezTo>
                  <a:pt x="22473" y="81072"/>
                  <a:pt x="2852" y="65641"/>
                  <a:pt x="280" y="44115"/>
                </a:cubicBezTo>
                <a:cubicBezTo>
                  <a:pt x="-2292" y="22493"/>
                  <a:pt x="13139" y="2872"/>
                  <a:pt x="34665" y="300"/>
                </a:cubicBezTo>
                <a:cubicBezTo>
                  <a:pt x="56287" y="-2367"/>
                  <a:pt x="75909" y="13063"/>
                  <a:pt x="78480" y="3468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164;p15">
            <a:extLst>
              <a:ext uri="{FF2B5EF4-FFF2-40B4-BE49-F238E27FC236}">
                <a16:creationId xmlns:a16="http://schemas.microsoft.com/office/drawing/2014/main" id="{9205F78A-0257-FED6-029C-C8796D318CFC}"/>
              </a:ext>
            </a:extLst>
          </p:cNvPr>
          <p:cNvSpPr/>
          <p:nvPr/>
        </p:nvSpPr>
        <p:spPr>
          <a:xfrm rot="-2700000">
            <a:off x="6652793" y="3744358"/>
            <a:ext cx="108659" cy="108659"/>
          </a:xfrm>
          <a:custGeom>
            <a:avLst/>
            <a:gdLst/>
            <a:ahLst/>
            <a:cxnLst/>
            <a:rect l="l" t="t" r="r" b="b"/>
            <a:pathLst>
              <a:path w="144969" h="144969" extrusionOk="0">
                <a:moveTo>
                  <a:pt x="144969" y="72485"/>
                </a:moveTo>
                <a:cubicBezTo>
                  <a:pt x="144969" y="112517"/>
                  <a:pt x="112517" y="144969"/>
                  <a:pt x="72485" y="144969"/>
                </a:cubicBezTo>
                <a:cubicBezTo>
                  <a:pt x="32452" y="144969"/>
                  <a:pt x="0" y="112517"/>
                  <a:pt x="0" y="72485"/>
                </a:cubicBezTo>
                <a:cubicBezTo>
                  <a:pt x="0" y="32452"/>
                  <a:pt x="32452" y="0"/>
                  <a:pt x="72485" y="0"/>
                </a:cubicBezTo>
                <a:cubicBezTo>
                  <a:pt x="112517" y="0"/>
                  <a:pt x="144969" y="32452"/>
                  <a:pt x="144969" y="72485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165;p15">
            <a:extLst>
              <a:ext uri="{FF2B5EF4-FFF2-40B4-BE49-F238E27FC236}">
                <a16:creationId xmlns:a16="http://schemas.microsoft.com/office/drawing/2014/main" id="{4815B874-434E-5573-07D7-43A232D07067}"/>
              </a:ext>
            </a:extLst>
          </p:cNvPr>
          <p:cNvSpPr/>
          <p:nvPr/>
        </p:nvSpPr>
        <p:spPr>
          <a:xfrm rot="-2700000">
            <a:off x="9698779" y="5492219"/>
            <a:ext cx="384091" cy="384091"/>
          </a:xfrm>
          <a:custGeom>
            <a:avLst/>
            <a:gdLst/>
            <a:ahLst/>
            <a:cxnLst/>
            <a:rect l="l" t="t" r="r" b="b"/>
            <a:pathLst>
              <a:path w="512440" h="512440" extrusionOk="0">
                <a:moveTo>
                  <a:pt x="512440" y="256220"/>
                </a:moveTo>
                <a:cubicBezTo>
                  <a:pt x="512440" y="397726"/>
                  <a:pt x="397726" y="512440"/>
                  <a:pt x="256220" y="512440"/>
                </a:cubicBezTo>
                <a:cubicBezTo>
                  <a:pt x="114714" y="512440"/>
                  <a:pt x="0" y="397726"/>
                  <a:pt x="0" y="256220"/>
                </a:cubicBezTo>
                <a:cubicBezTo>
                  <a:pt x="0" y="114714"/>
                  <a:pt x="114714" y="0"/>
                  <a:pt x="256220" y="0"/>
                </a:cubicBezTo>
                <a:cubicBezTo>
                  <a:pt x="397726" y="0"/>
                  <a:pt x="512440" y="114714"/>
                  <a:pt x="512440" y="2562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166;p15">
            <a:extLst>
              <a:ext uri="{FF2B5EF4-FFF2-40B4-BE49-F238E27FC236}">
                <a16:creationId xmlns:a16="http://schemas.microsoft.com/office/drawing/2014/main" id="{DE20C717-B287-B7DC-EF1A-FA57A84706E3}"/>
              </a:ext>
            </a:extLst>
          </p:cNvPr>
          <p:cNvSpPr/>
          <p:nvPr/>
        </p:nvSpPr>
        <p:spPr>
          <a:xfrm>
            <a:off x="9790221" y="5585918"/>
            <a:ext cx="199785" cy="196974"/>
          </a:xfrm>
          <a:custGeom>
            <a:avLst/>
            <a:gdLst/>
            <a:ahLst/>
            <a:cxnLst/>
            <a:rect l="l" t="t" r="r" b="b"/>
            <a:pathLst>
              <a:path w="267271" h="263511" extrusionOk="0">
                <a:moveTo>
                  <a:pt x="0" y="147663"/>
                </a:moveTo>
                <a:cubicBezTo>
                  <a:pt x="0" y="137376"/>
                  <a:pt x="0" y="127089"/>
                  <a:pt x="0" y="116802"/>
                </a:cubicBezTo>
                <a:cubicBezTo>
                  <a:pt x="9620" y="111563"/>
                  <a:pt x="19907" y="107944"/>
                  <a:pt x="29908" y="103848"/>
                </a:cubicBezTo>
                <a:cubicBezTo>
                  <a:pt x="39529" y="99848"/>
                  <a:pt x="43910" y="88704"/>
                  <a:pt x="39624" y="79083"/>
                </a:cubicBezTo>
                <a:cubicBezTo>
                  <a:pt x="36004" y="71178"/>
                  <a:pt x="32671" y="63081"/>
                  <a:pt x="29146" y="55176"/>
                </a:cubicBezTo>
                <a:cubicBezTo>
                  <a:pt x="27527" y="51651"/>
                  <a:pt x="28099" y="48889"/>
                  <a:pt x="31052" y="46127"/>
                </a:cubicBezTo>
                <a:cubicBezTo>
                  <a:pt x="35814" y="41745"/>
                  <a:pt x="40577" y="37173"/>
                  <a:pt x="45053" y="32411"/>
                </a:cubicBezTo>
                <a:cubicBezTo>
                  <a:pt x="48006" y="29172"/>
                  <a:pt x="51054" y="28505"/>
                  <a:pt x="55054" y="30125"/>
                </a:cubicBezTo>
                <a:cubicBezTo>
                  <a:pt x="64008" y="33744"/>
                  <a:pt x="73057" y="37269"/>
                  <a:pt x="82105" y="40793"/>
                </a:cubicBezTo>
                <a:cubicBezTo>
                  <a:pt x="89345" y="43650"/>
                  <a:pt x="101346" y="38412"/>
                  <a:pt x="104299" y="31268"/>
                </a:cubicBezTo>
                <a:cubicBezTo>
                  <a:pt x="107728" y="22886"/>
                  <a:pt x="111252" y="14409"/>
                  <a:pt x="114586" y="6027"/>
                </a:cubicBezTo>
                <a:cubicBezTo>
                  <a:pt x="116205" y="1836"/>
                  <a:pt x="118872" y="-260"/>
                  <a:pt x="123635" y="26"/>
                </a:cubicBezTo>
                <a:cubicBezTo>
                  <a:pt x="129921" y="312"/>
                  <a:pt x="136303" y="312"/>
                  <a:pt x="142589" y="26"/>
                </a:cubicBezTo>
                <a:cubicBezTo>
                  <a:pt x="146971" y="-165"/>
                  <a:pt x="149638" y="1550"/>
                  <a:pt x="151352" y="5550"/>
                </a:cubicBezTo>
                <a:cubicBezTo>
                  <a:pt x="154781" y="13551"/>
                  <a:pt x="158401" y="21457"/>
                  <a:pt x="161735" y="29458"/>
                </a:cubicBezTo>
                <a:cubicBezTo>
                  <a:pt x="165830" y="39269"/>
                  <a:pt x="177260" y="43936"/>
                  <a:pt x="186880" y="39745"/>
                </a:cubicBezTo>
                <a:cubicBezTo>
                  <a:pt x="195072" y="36221"/>
                  <a:pt x="203359" y="32887"/>
                  <a:pt x="211455" y="29363"/>
                </a:cubicBezTo>
                <a:cubicBezTo>
                  <a:pt x="215170" y="27744"/>
                  <a:pt x="218122" y="28220"/>
                  <a:pt x="220980" y="31363"/>
                </a:cubicBezTo>
                <a:cubicBezTo>
                  <a:pt x="225457" y="36126"/>
                  <a:pt x="230124" y="40697"/>
                  <a:pt x="235077" y="44984"/>
                </a:cubicBezTo>
                <a:cubicBezTo>
                  <a:pt x="238220" y="47746"/>
                  <a:pt x="238887" y="50604"/>
                  <a:pt x="237363" y="54413"/>
                </a:cubicBezTo>
                <a:cubicBezTo>
                  <a:pt x="233744" y="62986"/>
                  <a:pt x="230314" y="71654"/>
                  <a:pt x="226790" y="80226"/>
                </a:cubicBezTo>
                <a:cubicBezTo>
                  <a:pt x="223456" y="88322"/>
                  <a:pt x="228314" y="100038"/>
                  <a:pt x="236506" y="103181"/>
                </a:cubicBezTo>
                <a:cubicBezTo>
                  <a:pt x="246793" y="107182"/>
                  <a:pt x="257365" y="110611"/>
                  <a:pt x="267271" y="115659"/>
                </a:cubicBezTo>
                <a:cubicBezTo>
                  <a:pt x="267271" y="125946"/>
                  <a:pt x="267271" y="136233"/>
                  <a:pt x="267271" y="146520"/>
                </a:cubicBezTo>
                <a:cubicBezTo>
                  <a:pt x="256889" y="152045"/>
                  <a:pt x="245936" y="155855"/>
                  <a:pt x="235172" y="160427"/>
                </a:cubicBezTo>
                <a:cubicBezTo>
                  <a:pt x="228695" y="163189"/>
                  <a:pt x="223838" y="175667"/>
                  <a:pt x="226600" y="182048"/>
                </a:cubicBezTo>
                <a:cubicBezTo>
                  <a:pt x="230314" y="190335"/>
                  <a:pt x="233839" y="198717"/>
                  <a:pt x="237649" y="207004"/>
                </a:cubicBezTo>
                <a:cubicBezTo>
                  <a:pt x="239649" y="211290"/>
                  <a:pt x="239268" y="214719"/>
                  <a:pt x="235363" y="218053"/>
                </a:cubicBezTo>
                <a:cubicBezTo>
                  <a:pt x="230696" y="222054"/>
                  <a:pt x="226314" y="226435"/>
                  <a:pt x="222218" y="230912"/>
                </a:cubicBezTo>
                <a:cubicBezTo>
                  <a:pt x="219265" y="234150"/>
                  <a:pt x="216218" y="234912"/>
                  <a:pt x="212217" y="233198"/>
                </a:cubicBezTo>
                <a:cubicBezTo>
                  <a:pt x="203835" y="229769"/>
                  <a:pt x="195263" y="226530"/>
                  <a:pt x="186785" y="223101"/>
                </a:cubicBezTo>
                <a:cubicBezTo>
                  <a:pt x="177355" y="219387"/>
                  <a:pt x="165830" y="224339"/>
                  <a:pt x="162115" y="233674"/>
                </a:cubicBezTo>
                <a:cubicBezTo>
                  <a:pt x="159068" y="241389"/>
                  <a:pt x="155734" y="249009"/>
                  <a:pt x="152781" y="256820"/>
                </a:cubicBezTo>
                <a:cubicBezTo>
                  <a:pt x="150971" y="261487"/>
                  <a:pt x="148209" y="263773"/>
                  <a:pt x="142970" y="263487"/>
                </a:cubicBezTo>
                <a:cubicBezTo>
                  <a:pt x="136874" y="263106"/>
                  <a:pt x="130683" y="263202"/>
                  <a:pt x="124587" y="263487"/>
                </a:cubicBezTo>
                <a:cubicBezTo>
                  <a:pt x="120205" y="263678"/>
                  <a:pt x="117443" y="262059"/>
                  <a:pt x="115824" y="258058"/>
                </a:cubicBezTo>
                <a:cubicBezTo>
                  <a:pt x="112109" y="249295"/>
                  <a:pt x="108299" y="240627"/>
                  <a:pt x="104489" y="231960"/>
                </a:cubicBezTo>
                <a:cubicBezTo>
                  <a:pt x="101441" y="224911"/>
                  <a:pt x="88963" y="220053"/>
                  <a:pt x="82010" y="223006"/>
                </a:cubicBezTo>
                <a:cubicBezTo>
                  <a:pt x="73438" y="226626"/>
                  <a:pt x="64865" y="230150"/>
                  <a:pt x="56293" y="233864"/>
                </a:cubicBezTo>
                <a:cubicBezTo>
                  <a:pt x="52197" y="235674"/>
                  <a:pt x="48958" y="235293"/>
                  <a:pt x="45720" y="231769"/>
                </a:cubicBezTo>
                <a:cubicBezTo>
                  <a:pt x="41434" y="227102"/>
                  <a:pt x="36957" y="222625"/>
                  <a:pt x="32195" y="218434"/>
                </a:cubicBezTo>
                <a:cubicBezTo>
                  <a:pt x="28765" y="215481"/>
                  <a:pt x="28289" y="212433"/>
                  <a:pt x="30004" y="208433"/>
                </a:cubicBezTo>
                <a:cubicBezTo>
                  <a:pt x="33338" y="200622"/>
                  <a:pt x="36481" y="192716"/>
                  <a:pt x="39719" y="184811"/>
                </a:cubicBezTo>
                <a:cubicBezTo>
                  <a:pt x="44101" y="174333"/>
                  <a:pt x="39624" y="163665"/>
                  <a:pt x="29051" y="159570"/>
                </a:cubicBezTo>
                <a:cubicBezTo>
                  <a:pt x="19336" y="155855"/>
                  <a:pt x="9335" y="152521"/>
                  <a:pt x="0" y="147663"/>
                </a:cubicBezTo>
                <a:close/>
                <a:moveTo>
                  <a:pt x="133636" y="172619"/>
                </a:moveTo>
                <a:cubicBezTo>
                  <a:pt x="157163" y="172619"/>
                  <a:pt x="175736" y="154616"/>
                  <a:pt x="175641" y="131947"/>
                </a:cubicBezTo>
                <a:cubicBezTo>
                  <a:pt x="175641" y="108515"/>
                  <a:pt x="157448" y="90609"/>
                  <a:pt x="133636" y="90609"/>
                </a:cubicBezTo>
                <a:cubicBezTo>
                  <a:pt x="110014" y="90609"/>
                  <a:pt x="91630" y="108515"/>
                  <a:pt x="91630" y="131280"/>
                </a:cubicBezTo>
                <a:cubicBezTo>
                  <a:pt x="91726" y="154807"/>
                  <a:pt x="109728" y="172619"/>
                  <a:pt x="133636" y="1726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167;p15">
            <a:extLst>
              <a:ext uri="{FF2B5EF4-FFF2-40B4-BE49-F238E27FC236}">
                <a16:creationId xmlns:a16="http://schemas.microsoft.com/office/drawing/2014/main" id="{F10D7DB9-579A-89AF-522B-36B714B7E93E}"/>
              </a:ext>
            </a:extLst>
          </p:cNvPr>
          <p:cNvSpPr/>
          <p:nvPr/>
        </p:nvSpPr>
        <p:spPr>
          <a:xfrm>
            <a:off x="9670020" y="4295917"/>
            <a:ext cx="220148" cy="1233244"/>
          </a:xfrm>
          <a:custGeom>
            <a:avLst/>
            <a:gdLst/>
            <a:ahLst/>
            <a:cxnLst/>
            <a:rect l="l" t="t" r="r" b="b"/>
            <a:pathLst>
              <a:path w="294513" h="1649825" extrusionOk="0">
                <a:moveTo>
                  <a:pt x="0" y="0"/>
                </a:moveTo>
                <a:lnTo>
                  <a:pt x="294513" y="0"/>
                </a:lnTo>
                <a:lnTo>
                  <a:pt x="294513" y="1649825"/>
                </a:lnTo>
              </a:path>
            </a:pathLst>
          </a:custGeom>
          <a:noFill/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168;p15">
            <a:extLst>
              <a:ext uri="{FF2B5EF4-FFF2-40B4-BE49-F238E27FC236}">
                <a16:creationId xmlns:a16="http://schemas.microsoft.com/office/drawing/2014/main" id="{EFA60C67-7B41-9AC1-A59E-7B2D47A7F61F}"/>
              </a:ext>
            </a:extLst>
          </p:cNvPr>
          <p:cNvSpPr/>
          <p:nvPr/>
        </p:nvSpPr>
        <p:spPr>
          <a:xfrm>
            <a:off x="6806924" y="3426029"/>
            <a:ext cx="200781" cy="124314"/>
          </a:xfrm>
          <a:custGeom>
            <a:avLst/>
            <a:gdLst/>
            <a:ahLst/>
            <a:cxnLst/>
            <a:rect l="l" t="t" r="r" b="b"/>
            <a:pathLst>
              <a:path w="268604" h="166306" extrusionOk="0">
                <a:moveTo>
                  <a:pt x="0" y="0"/>
                </a:moveTo>
                <a:lnTo>
                  <a:pt x="0" y="166306"/>
                </a:lnTo>
                <a:lnTo>
                  <a:pt x="268605" y="166306"/>
                </a:lnTo>
              </a:path>
            </a:pathLst>
          </a:custGeom>
          <a:noFill/>
          <a:ln w="118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172;p15">
            <a:extLst>
              <a:ext uri="{FF2B5EF4-FFF2-40B4-BE49-F238E27FC236}">
                <a16:creationId xmlns:a16="http://schemas.microsoft.com/office/drawing/2014/main" id="{83B486CF-E573-9516-EAE6-A8DD8ABD438A}"/>
              </a:ext>
            </a:extLst>
          </p:cNvPr>
          <p:cNvSpPr/>
          <p:nvPr/>
        </p:nvSpPr>
        <p:spPr>
          <a:xfrm>
            <a:off x="9423890" y="3345827"/>
            <a:ext cx="435308" cy="435308"/>
          </a:xfrm>
          <a:custGeom>
            <a:avLst/>
            <a:gdLst/>
            <a:ahLst/>
            <a:cxnLst/>
            <a:rect l="l" t="t" r="r" b="b"/>
            <a:pathLst>
              <a:path w="582352" h="582352" extrusionOk="0">
                <a:moveTo>
                  <a:pt x="582353" y="291176"/>
                </a:moveTo>
                <a:cubicBezTo>
                  <a:pt x="582353" y="451989"/>
                  <a:pt x="451989" y="582353"/>
                  <a:pt x="291176" y="582353"/>
                </a:cubicBezTo>
                <a:cubicBezTo>
                  <a:pt x="130364" y="582353"/>
                  <a:pt x="0" y="451989"/>
                  <a:pt x="0" y="291176"/>
                </a:cubicBezTo>
                <a:cubicBezTo>
                  <a:pt x="0" y="130364"/>
                  <a:pt x="130364" y="0"/>
                  <a:pt x="291176" y="0"/>
                </a:cubicBezTo>
                <a:cubicBezTo>
                  <a:pt x="451989" y="0"/>
                  <a:pt x="582353" y="130364"/>
                  <a:pt x="582353" y="2911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$</a:t>
            </a:r>
            <a:endParaRPr sz="1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4" name="Imagem 503" descr="Uma imagem contendo Ícone&#10;&#10;Descrição gerada automaticamente">
            <a:extLst>
              <a:ext uri="{FF2B5EF4-FFF2-40B4-BE49-F238E27FC236}">
                <a16:creationId xmlns:a16="http://schemas.microsoft.com/office/drawing/2014/main" id="{D0E082AC-5CEE-78A8-5279-A7E92D139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04" y="2260682"/>
            <a:ext cx="3764414" cy="3764414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A0E38081-54D9-10E3-78FA-474F61092C6B}"/>
              </a:ext>
            </a:extLst>
          </p:cNvPr>
          <p:cNvSpPr/>
          <p:nvPr/>
        </p:nvSpPr>
        <p:spPr>
          <a:xfrm rot="3076758">
            <a:off x="3245023" y="3243636"/>
            <a:ext cx="1764488" cy="646302"/>
          </a:xfrm>
          <a:prstGeom prst="ellipse">
            <a:avLst/>
          </a:prstGeom>
          <a:solidFill>
            <a:srgbClr val="DAAEAF"/>
          </a:solidFill>
          <a:ln>
            <a:solidFill>
              <a:srgbClr val="C9D3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Caixa de cereal&#10;&#10;Descrição gerada automaticamente com confiança baixa">
            <a:extLst>
              <a:ext uri="{FF2B5EF4-FFF2-40B4-BE49-F238E27FC236}">
                <a16:creationId xmlns:a16="http://schemas.microsoft.com/office/drawing/2014/main" id="{16E109A3-70DE-F3B5-8DAB-FA3B05DC1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4846">
            <a:off x="3378395" y="2693631"/>
            <a:ext cx="1556958" cy="16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5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CD094F8-E3DB-7E8B-0264-4C22D337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36" y="1415000"/>
            <a:ext cx="2546431" cy="254643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3AD116C-3407-2C9B-73E1-FA89AC64C03E}"/>
              </a:ext>
            </a:extLst>
          </p:cNvPr>
          <p:cNvSpPr txBox="1">
            <a:spLocks/>
          </p:cNvSpPr>
          <p:nvPr/>
        </p:nvSpPr>
        <p:spPr>
          <a:xfrm>
            <a:off x="947501" y="45784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>
                <a:solidFill>
                  <a:srgbClr val="984447"/>
                </a:solidFill>
                <a:effectLst/>
                <a:latin typeface="Amasis MT Pro Black" panose="02040A040500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Próximos passos:</a:t>
            </a:r>
          </a:p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1322FCEF-26D9-B6BF-C710-B1AA85A57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17" y="1265826"/>
            <a:ext cx="2606141" cy="2606141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99C23D7-366E-98C1-5F3B-26DB988CDA1C}"/>
              </a:ext>
            </a:extLst>
          </p:cNvPr>
          <p:cNvSpPr txBox="1">
            <a:spLocks/>
          </p:cNvSpPr>
          <p:nvPr/>
        </p:nvSpPr>
        <p:spPr>
          <a:xfrm>
            <a:off x="6304435" y="3961432"/>
            <a:ext cx="4676960" cy="1550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>
                <a:solidFill>
                  <a:srgbClr val="984447"/>
                </a:solidFill>
                <a:effectLst/>
                <a:latin typeface="Amasis MT Pro Black" panose="02040A040500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pt-BR" sz="2400"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Em uma aplicação JavaScript que automatizará todo o processo de armazenamento de dados. </a:t>
            </a:r>
            <a:endParaRPr lang="pt-BR" sz="3600">
              <a:latin typeface="Amasis MT Pro Black" panose="02040A040500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pt-BR" sz="2400">
              <a:effectLst/>
              <a:latin typeface="Amasis MT Pro Black" panose="02040A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88FEB79-B5F3-58D2-EC0A-D758022D5DD6}"/>
              </a:ext>
            </a:extLst>
          </p:cNvPr>
          <p:cNvSpPr txBox="1">
            <a:spLocks/>
          </p:cNvSpPr>
          <p:nvPr/>
        </p:nvSpPr>
        <p:spPr>
          <a:xfrm>
            <a:off x="1210605" y="3961431"/>
            <a:ext cx="4302925" cy="18386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rgbClr val="984447"/>
                </a:solidFill>
                <a:latin typeface="Amasis MT Pro Black" panose="02040A040500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pt-BR" sz="2400" dirty="0">
                <a:latin typeface="Amasis MT Pro Black" panose="02040A040500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</a:t>
            </a:r>
            <a:r>
              <a:rPr lang="pt-BR" sz="2400" dirty="0"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integração da coleta de dados do sensor no Arduino </a:t>
            </a:r>
            <a:r>
              <a:rPr lang="pt-BR" sz="2400" dirty="0">
                <a:latin typeface="Amasis MT Pro Black" panose="02040A04050005020304" pitchFamily="18" charset="0"/>
                <a:ea typeface="Arial" panose="020B0604020202020204" pitchFamily="34" charset="0"/>
              </a:rPr>
              <a:t>para o</a:t>
            </a:r>
            <a:r>
              <a:rPr lang="pt-BR" sz="2400" dirty="0"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 banco de dados MySQL. </a:t>
            </a:r>
            <a:endParaRPr lang="pt-BR" sz="3200" dirty="0">
              <a:latin typeface="Amasis MT Pro Black" panose="02040A04050005020304" pitchFamily="18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7ACCB1-9CBC-303D-93A8-F274CFADB21C}"/>
              </a:ext>
            </a:extLst>
          </p:cNvPr>
          <p:cNvSpPr/>
          <p:nvPr/>
        </p:nvSpPr>
        <p:spPr>
          <a:xfrm>
            <a:off x="4090219" y="1013417"/>
            <a:ext cx="4011562" cy="45719"/>
          </a:xfrm>
          <a:prstGeom prst="rect">
            <a:avLst/>
          </a:prstGeom>
          <a:solidFill>
            <a:srgbClr val="984447"/>
          </a:solidFill>
          <a:ln>
            <a:solidFill>
              <a:srgbClr val="9844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844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4" y="344263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solidFill>
                  <a:srgbClr val="37505B"/>
                </a:solidFill>
                <a:latin typeface="Amasis MT Pro Black" panose="02040A04050005020304" pitchFamily="18" charset="0"/>
              </a:rPr>
              <a:t>Frozen Meat Integrantes: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E86935-1AF0-E4A1-5453-5A22660C44C5}"/>
              </a:ext>
            </a:extLst>
          </p:cNvPr>
          <p:cNvSpPr/>
          <p:nvPr/>
        </p:nvSpPr>
        <p:spPr>
          <a:xfrm>
            <a:off x="9378176" y="1228988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0B5EB-872C-6954-1C75-45C2A2111547}"/>
              </a:ext>
            </a:extLst>
          </p:cNvPr>
          <p:cNvSpPr/>
          <p:nvPr/>
        </p:nvSpPr>
        <p:spPr>
          <a:xfrm>
            <a:off x="6919869" y="1221674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97B14A-D340-F0FD-8AAB-AEECEE452910}"/>
              </a:ext>
            </a:extLst>
          </p:cNvPr>
          <p:cNvSpPr/>
          <p:nvPr/>
        </p:nvSpPr>
        <p:spPr>
          <a:xfrm>
            <a:off x="9397841" y="3001311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6BD92D-F87F-4073-9F87-229132425080}"/>
              </a:ext>
            </a:extLst>
          </p:cNvPr>
          <p:cNvSpPr/>
          <p:nvPr/>
        </p:nvSpPr>
        <p:spPr>
          <a:xfrm>
            <a:off x="3755441" y="1223403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F39F36-AABC-525C-5731-4F6DFBD782D6}"/>
              </a:ext>
            </a:extLst>
          </p:cNvPr>
          <p:cNvSpPr/>
          <p:nvPr/>
        </p:nvSpPr>
        <p:spPr>
          <a:xfrm>
            <a:off x="981338" y="1223403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FEE0FC-7FA2-AE3C-D0E2-B8B430D7118A}"/>
              </a:ext>
            </a:extLst>
          </p:cNvPr>
          <p:cNvSpPr/>
          <p:nvPr/>
        </p:nvSpPr>
        <p:spPr>
          <a:xfrm>
            <a:off x="6939534" y="2952661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9D1C2E2-8833-0498-2B92-54D7A665EEF6}"/>
              </a:ext>
            </a:extLst>
          </p:cNvPr>
          <p:cNvSpPr/>
          <p:nvPr/>
        </p:nvSpPr>
        <p:spPr>
          <a:xfrm>
            <a:off x="3753971" y="3008625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93C5583-5CD8-BF68-E7A4-8281F0B82384}"/>
              </a:ext>
            </a:extLst>
          </p:cNvPr>
          <p:cNvSpPr/>
          <p:nvPr/>
        </p:nvSpPr>
        <p:spPr>
          <a:xfrm>
            <a:off x="999533" y="2953270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9C50E83-5520-715A-14B0-E46ED71ECF3E}"/>
              </a:ext>
            </a:extLst>
          </p:cNvPr>
          <p:cNvSpPr/>
          <p:nvPr/>
        </p:nvSpPr>
        <p:spPr>
          <a:xfrm>
            <a:off x="999533" y="3575265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FAB97E-F443-7840-F80E-EAB1B76D5F5B}"/>
              </a:ext>
            </a:extLst>
          </p:cNvPr>
          <p:cNvSpPr/>
          <p:nvPr/>
        </p:nvSpPr>
        <p:spPr>
          <a:xfrm>
            <a:off x="3779857" y="3589489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D263BC5-8973-A218-0BE7-EF7C91D1D521}"/>
              </a:ext>
            </a:extLst>
          </p:cNvPr>
          <p:cNvSpPr/>
          <p:nvPr/>
        </p:nvSpPr>
        <p:spPr>
          <a:xfrm>
            <a:off x="6939534" y="3591219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7B7559C-9F42-1C65-C639-814E954177F2}"/>
              </a:ext>
            </a:extLst>
          </p:cNvPr>
          <p:cNvSpPr/>
          <p:nvPr/>
        </p:nvSpPr>
        <p:spPr>
          <a:xfrm>
            <a:off x="9419303" y="3638556"/>
            <a:ext cx="1691149" cy="2045108"/>
          </a:xfrm>
          <a:prstGeom prst="rect">
            <a:avLst/>
          </a:prstGeom>
          <a:solidFill>
            <a:srgbClr val="375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BB820D9-1503-1BCE-BFFD-36C8691ED1A7}"/>
              </a:ext>
            </a:extLst>
          </p:cNvPr>
          <p:cNvSpPr/>
          <p:nvPr/>
        </p:nvSpPr>
        <p:spPr>
          <a:xfrm>
            <a:off x="1008972" y="5369126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E5293B6-F840-84D7-B2BF-6BEC769272A8}"/>
              </a:ext>
            </a:extLst>
          </p:cNvPr>
          <p:cNvSpPr/>
          <p:nvPr/>
        </p:nvSpPr>
        <p:spPr>
          <a:xfrm>
            <a:off x="3789689" y="5344596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0092650-795C-6421-A34C-7D9B5714FFDC}"/>
              </a:ext>
            </a:extLst>
          </p:cNvPr>
          <p:cNvSpPr/>
          <p:nvPr/>
        </p:nvSpPr>
        <p:spPr>
          <a:xfrm>
            <a:off x="6959199" y="5324145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799733A-9597-482C-AEDF-1EC582782301}"/>
              </a:ext>
            </a:extLst>
          </p:cNvPr>
          <p:cNvSpPr/>
          <p:nvPr/>
        </p:nvSpPr>
        <p:spPr>
          <a:xfrm>
            <a:off x="9429529" y="5406044"/>
            <a:ext cx="1671484" cy="265471"/>
          </a:xfrm>
          <a:prstGeom prst="rect">
            <a:avLst/>
          </a:prstGeom>
          <a:gradFill flip="none" rotWithShape="1">
            <a:gsLst>
              <a:gs pos="0">
                <a:srgbClr val="37505B">
                  <a:shade val="30000"/>
                  <a:satMod val="115000"/>
                </a:srgbClr>
              </a:gs>
              <a:gs pos="50000">
                <a:srgbClr val="37505B">
                  <a:shade val="67500"/>
                  <a:satMod val="115000"/>
                </a:srgbClr>
              </a:gs>
              <a:gs pos="100000">
                <a:srgbClr val="37505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8044D1F-EA7A-DC54-1120-9331A3AC8650}"/>
              </a:ext>
            </a:extLst>
          </p:cNvPr>
          <p:cNvSpPr txBox="1"/>
          <p:nvPr/>
        </p:nvSpPr>
        <p:spPr>
          <a:xfrm>
            <a:off x="-1393152" y="2911675"/>
            <a:ext cx="6440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Vitor Hideo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0332E97-83ED-2830-54AC-DC3C1EFDCFFC}"/>
              </a:ext>
            </a:extLst>
          </p:cNvPr>
          <p:cNvSpPr txBox="1"/>
          <p:nvPr/>
        </p:nvSpPr>
        <p:spPr>
          <a:xfrm>
            <a:off x="1047642" y="2950764"/>
            <a:ext cx="7084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Marcela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F95B897-2CFF-F719-CE28-40DE6E4F02B7}"/>
              </a:ext>
            </a:extLst>
          </p:cNvPr>
          <p:cNvSpPr txBox="1"/>
          <p:nvPr/>
        </p:nvSpPr>
        <p:spPr>
          <a:xfrm>
            <a:off x="4223372" y="2925246"/>
            <a:ext cx="7084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Amasis MT Pro Black" panose="02040A04050005020304" pitchFamily="18" charset="0"/>
              </a:rPr>
              <a:t>Lucas Nagasse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8E5C82F-0019-A739-5209-D27062D2B5A0}"/>
              </a:ext>
            </a:extLst>
          </p:cNvPr>
          <p:cNvSpPr txBox="1"/>
          <p:nvPr/>
        </p:nvSpPr>
        <p:spPr>
          <a:xfrm>
            <a:off x="8082381" y="2938005"/>
            <a:ext cx="4346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Lucas Lucena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0186E4F-C723-5F5C-2652-AF3570FDB7DA}"/>
              </a:ext>
            </a:extLst>
          </p:cNvPr>
          <p:cNvSpPr txBox="1"/>
          <p:nvPr/>
        </p:nvSpPr>
        <p:spPr>
          <a:xfrm>
            <a:off x="-1667512" y="5314332"/>
            <a:ext cx="692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Juliana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9FE9D6-24FD-28A7-E1FD-367621C72471}"/>
              </a:ext>
            </a:extLst>
          </p:cNvPr>
          <p:cNvSpPr txBox="1"/>
          <p:nvPr/>
        </p:nvSpPr>
        <p:spPr>
          <a:xfrm>
            <a:off x="2773030" y="5289799"/>
            <a:ext cx="36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Amasis MT Pro Black" panose="02040A04050005020304" pitchFamily="18" charset="0"/>
              </a:rPr>
              <a:t>Ilys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03F6BC-C906-8066-CCA3-E7581AEBB62E}"/>
              </a:ext>
            </a:extLst>
          </p:cNvPr>
          <p:cNvSpPr txBox="1"/>
          <p:nvPr/>
        </p:nvSpPr>
        <p:spPr>
          <a:xfrm>
            <a:off x="5627310" y="5251041"/>
            <a:ext cx="431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Amasis MT Pro Black" panose="02040A04050005020304" pitchFamily="18" charset="0"/>
              </a:rPr>
              <a:t>Bruno Yuji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D9977BD-F89F-69D4-D845-3D6CE67E1190}"/>
              </a:ext>
            </a:extLst>
          </p:cNvPr>
          <p:cNvSpPr txBox="1"/>
          <p:nvPr/>
        </p:nvSpPr>
        <p:spPr>
          <a:xfrm>
            <a:off x="9429529" y="5369126"/>
            <a:ext cx="706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Arthur Rocha</a:t>
            </a:r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6776EDF-AEA2-DFD1-6BA0-A959BC7CA69D}"/>
              </a:ext>
            </a:extLst>
          </p:cNvPr>
          <p:cNvSpPr/>
          <p:nvPr/>
        </p:nvSpPr>
        <p:spPr>
          <a:xfrm>
            <a:off x="3455391" y="830023"/>
            <a:ext cx="5316819" cy="45719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37505B"/>
              </a:solidFill>
            </a:endParaRPr>
          </a:p>
        </p:txBody>
      </p:sp>
      <p:pic>
        <p:nvPicPr>
          <p:cNvPr id="22" name="Imagem 21" descr="Mulher com cabelos longos&#10;&#10;Descrição gerada automaticamente">
            <a:extLst>
              <a:ext uri="{FF2B5EF4-FFF2-40B4-BE49-F238E27FC236}">
                <a16:creationId xmlns:a16="http://schemas.microsoft.com/office/drawing/2014/main" id="{305A4786-ED2B-B851-ECB2-89ACC48C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17" y="1580135"/>
            <a:ext cx="1171575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m 25" descr="Homem com óculos de grau&#10;&#10;Descrição gerada automaticamente">
            <a:extLst>
              <a:ext uri="{FF2B5EF4-FFF2-40B4-BE49-F238E27FC236}">
                <a16:creationId xmlns:a16="http://schemas.microsoft.com/office/drawing/2014/main" id="{FD31C3A4-C4DD-1FA4-953F-591C9D6A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2" y="3831361"/>
            <a:ext cx="958873" cy="1397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Imagem 35" descr="Mulher com óculos de grau&#10;&#10;Descrição gerada automaticamente">
            <a:extLst>
              <a:ext uri="{FF2B5EF4-FFF2-40B4-BE49-F238E27FC236}">
                <a16:creationId xmlns:a16="http://schemas.microsoft.com/office/drawing/2014/main" id="{8A37AABF-609E-658A-EF3E-CFD917F04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10" y="3831313"/>
            <a:ext cx="942690" cy="1373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Imagem 42" descr="Pessoa posando para foto&#10;&#10;Descrição gerada automaticamente">
            <a:extLst>
              <a:ext uri="{FF2B5EF4-FFF2-40B4-BE49-F238E27FC236}">
                <a16:creationId xmlns:a16="http://schemas.microsoft.com/office/drawing/2014/main" id="{B1EC6438-0314-F3C0-7038-7543B8ED6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83" y="1424259"/>
            <a:ext cx="1042118" cy="1389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Imagem 44" descr="Uma imagem contendo pessoa, jovem, vestindo, menino&#10;&#10;Descrição gerada automaticamente">
            <a:extLst>
              <a:ext uri="{FF2B5EF4-FFF2-40B4-BE49-F238E27FC236}">
                <a16:creationId xmlns:a16="http://schemas.microsoft.com/office/drawing/2014/main" id="{59BD0186-1187-13B1-571E-C22510D94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9428" y="3999866"/>
            <a:ext cx="1355056" cy="1016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Imagem 46" descr="Homem olhando para o lado&#10;&#10;Descrição gerada automaticamente">
            <a:extLst>
              <a:ext uri="{FF2B5EF4-FFF2-40B4-BE49-F238E27FC236}">
                <a16:creationId xmlns:a16="http://schemas.microsoft.com/office/drawing/2014/main" id="{3C6BAE4A-4768-51B1-E265-E84D54AF7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433" y="1319260"/>
            <a:ext cx="850686" cy="1516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Imagem 48" descr="Mulher de cabelo curto posando para foto&#10;&#10;Descrição gerada automaticamente">
            <a:extLst>
              <a:ext uri="{FF2B5EF4-FFF2-40B4-BE49-F238E27FC236}">
                <a16:creationId xmlns:a16="http://schemas.microsoft.com/office/drawing/2014/main" id="{A62C8641-72FC-93AA-B463-675AC1200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18" y="3830484"/>
            <a:ext cx="884449" cy="1325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Óculos de Sol Japão, Óculos de Sol, criança, cara, fotografia png">
            <a:extLst>
              <a:ext uri="{FF2B5EF4-FFF2-40B4-BE49-F238E27FC236}">
                <a16:creationId xmlns:a16="http://schemas.microsoft.com/office/drawing/2014/main" id="{09646DEB-F730-5A25-20EB-02A21781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88" y="1472907"/>
            <a:ext cx="1091647" cy="130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87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 dirty="0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3AD116C-3407-2C9B-73E1-FA89AC64C03E}"/>
              </a:ext>
            </a:extLst>
          </p:cNvPr>
          <p:cNvSpPr txBox="1">
            <a:spLocks/>
          </p:cNvSpPr>
          <p:nvPr/>
        </p:nvSpPr>
        <p:spPr>
          <a:xfrm>
            <a:off x="947501" y="45784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FCE9AB7-36DD-C224-1AA8-DC016A28B52D}"/>
              </a:ext>
            </a:extLst>
          </p:cNvPr>
          <p:cNvSpPr txBox="1">
            <a:spLocks/>
          </p:cNvSpPr>
          <p:nvPr/>
        </p:nvSpPr>
        <p:spPr>
          <a:xfrm>
            <a:off x="3119404" y="1826066"/>
            <a:ext cx="10757645" cy="2552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rgbClr val="984447"/>
                </a:solidFill>
                <a:latin typeface="Amasis MT Pro Black" panose="02040A04050005020304" pitchFamily="18" charset="0"/>
                <a:cs typeface="Calibri"/>
              </a:rPr>
              <a:t>   </a:t>
            </a:r>
            <a:r>
              <a:rPr lang="pt-BR" sz="2400" dirty="0">
                <a:solidFill>
                  <a:srgbClr val="984447"/>
                </a:solidFill>
                <a:latin typeface="Amasis MT Pro Black" panose="02040A04050005020304" pitchFamily="18" charset="0"/>
                <a:cs typeface="Calibri"/>
              </a:rPr>
              <a:t>FROZEN MEAT</a:t>
            </a: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Arthur Herculano Zacarias Rocha RA: 04241063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Bruno Yuji Takahashi RA: 04241032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Ilys Gomes Maroto RA: 04241067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Juliana Freires Silva RA: 04241062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Lucas Sampaio de Lucena RA: 04241023</a:t>
            </a: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Lucas Tetsuo Nagasse RA: 04241066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Marcela Gonçalves Teixeira de Oliveira RA: 04241000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r>
              <a:rPr lang="pt-BR" sz="2000" dirty="0">
                <a:latin typeface="Amasis MT Pro Black" panose="02040A04050005020304" pitchFamily="18" charset="0"/>
                <a:cs typeface="Calibri"/>
              </a:rPr>
              <a:t>Vitor Hideo Miyashiro Frutuoso RA: 04241059</a:t>
            </a:r>
            <a:endParaRPr lang="de-DE" sz="2000" dirty="0">
              <a:latin typeface="Amasis MT Pro Black" panose="02040A04050005020304" pitchFamily="18" charset="0"/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0C05A4C-1D10-3C1B-3F4C-841667C731FF}"/>
              </a:ext>
            </a:extLst>
          </p:cNvPr>
          <p:cNvSpPr txBox="1">
            <a:spLocks/>
          </p:cNvSpPr>
          <p:nvPr/>
        </p:nvSpPr>
        <p:spPr>
          <a:xfrm>
            <a:off x="697512" y="744286"/>
            <a:ext cx="10757645" cy="2552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>
                <a:solidFill>
                  <a:srgbClr val="984447"/>
                </a:solidFill>
                <a:latin typeface="Amasis MT Pro Black"/>
                <a:cs typeface="Calibri"/>
              </a:rPr>
              <a:t>Agradecemos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85061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pic>
        <p:nvPicPr>
          <p:cNvPr id="1030" name="Picture 6" descr="Normas da ANVISA para açougue - Nutri Mix Consultoria">
            <a:extLst>
              <a:ext uri="{FF2B5EF4-FFF2-40B4-BE49-F238E27FC236}">
                <a16:creationId xmlns:a16="http://schemas.microsoft.com/office/drawing/2014/main" id="{C50BCE77-49F8-7AC5-0F99-D9193B03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65" y="1777222"/>
            <a:ext cx="5088270" cy="2862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B76E01-0BFF-F2DD-6338-E85C16A94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48"/>
          <a:stretch/>
        </p:blipFill>
        <p:spPr>
          <a:xfrm>
            <a:off x="5493374" y="2299482"/>
            <a:ext cx="5346700" cy="3126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Google Shape;515;p30">
            <a:extLst>
              <a:ext uri="{FF2B5EF4-FFF2-40B4-BE49-F238E27FC236}">
                <a16:creationId xmlns:a16="http://schemas.microsoft.com/office/drawing/2014/main" id="{B2348D9D-9003-CD1C-47D0-2ECA02C9BE7C}"/>
              </a:ext>
            </a:extLst>
          </p:cNvPr>
          <p:cNvSpPr/>
          <p:nvPr/>
        </p:nvSpPr>
        <p:spPr>
          <a:xfrm rot="17884259">
            <a:off x="8928655" y="4263056"/>
            <a:ext cx="3424846" cy="409531"/>
          </a:xfrm>
          <a:prstGeom prst="rightArrow">
            <a:avLst>
              <a:gd name="adj1" fmla="val 33805"/>
              <a:gd name="adj2" fmla="val 83735"/>
            </a:avLst>
          </a:prstGeom>
          <a:solidFill>
            <a:srgbClr val="984447"/>
          </a:solidFill>
          <a:ln>
            <a:solidFill>
              <a:srgbClr val="98444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>
              <a:solidFill>
                <a:srgbClr val="984447"/>
              </a:solidFill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5553436-2029-F550-F82B-FF29B463A526}"/>
              </a:ext>
            </a:extLst>
          </p:cNvPr>
          <p:cNvSpPr txBox="1">
            <a:spLocks/>
          </p:cNvSpPr>
          <p:nvPr/>
        </p:nvSpPr>
        <p:spPr>
          <a:xfrm>
            <a:off x="1042218" y="706049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>
                <a:latin typeface="Amasis MT Pro Black" panose="02040A040500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Monitoramento da refrigeração no setor alimentício, mais especificamente, da refrigeração de carnes nos armazéns das empresas desse setor.</a:t>
            </a:r>
            <a:endParaRPr lang="pt-BR" sz="2000">
              <a:latin typeface="Amasis MT Pro Black" panose="02040A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/>
          </a:p>
        </p:txBody>
      </p:sp>
      <p:sp>
        <p:nvSpPr>
          <p:cNvPr id="6" name="Google Shape;517;p30">
            <a:extLst>
              <a:ext uri="{FF2B5EF4-FFF2-40B4-BE49-F238E27FC236}">
                <a16:creationId xmlns:a16="http://schemas.microsoft.com/office/drawing/2014/main" id="{43026BE5-7033-3318-04F9-097CC9148CE6}"/>
              </a:ext>
            </a:extLst>
          </p:cNvPr>
          <p:cNvSpPr/>
          <p:nvPr/>
        </p:nvSpPr>
        <p:spPr>
          <a:xfrm>
            <a:off x="10741992" y="4834097"/>
            <a:ext cx="316350" cy="456895"/>
          </a:xfrm>
          <a:custGeom>
            <a:avLst/>
            <a:gdLst/>
            <a:ahLst/>
            <a:cxnLst/>
            <a:rect l="l" t="t" r="r" b="b"/>
            <a:pathLst>
              <a:path w="5693" h="8222" extrusionOk="0">
                <a:moveTo>
                  <a:pt x="1491" y="1"/>
                </a:moveTo>
                <a:lnTo>
                  <a:pt x="0" y="849"/>
                </a:lnTo>
                <a:lnTo>
                  <a:pt x="4202" y="8222"/>
                </a:lnTo>
                <a:lnTo>
                  <a:pt x="5693" y="7368"/>
                </a:lnTo>
                <a:lnTo>
                  <a:pt x="1491" y="1"/>
                </a:lnTo>
                <a:close/>
              </a:path>
            </a:pathLst>
          </a:custGeom>
          <a:solidFill>
            <a:srgbClr val="4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18;p30">
            <a:extLst>
              <a:ext uri="{FF2B5EF4-FFF2-40B4-BE49-F238E27FC236}">
                <a16:creationId xmlns:a16="http://schemas.microsoft.com/office/drawing/2014/main" id="{1A5DB6FD-138F-CE93-5FEE-D6A667940CF0}"/>
              </a:ext>
            </a:extLst>
          </p:cNvPr>
          <p:cNvSpPr/>
          <p:nvPr/>
        </p:nvSpPr>
        <p:spPr>
          <a:xfrm>
            <a:off x="10900167" y="5181003"/>
            <a:ext cx="359415" cy="436390"/>
          </a:xfrm>
          <a:custGeom>
            <a:avLst/>
            <a:gdLst/>
            <a:ahLst/>
            <a:cxnLst/>
            <a:rect l="l" t="t" r="r" b="b"/>
            <a:pathLst>
              <a:path w="6468" h="7853" extrusionOk="0">
                <a:moveTo>
                  <a:pt x="2474" y="1"/>
                </a:moveTo>
                <a:cubicBezTo>
                  <a:pt x="2323" y="1"/>
                  <a:pt x="2170" y="39"/>
                  <a:pt x="2030" y="120"/>
                </a:cubicBezTo>
                <a:lnTo>
                  <a:pt x="574" y="951"/>
                </a:lnTo>
                <a:cubicBezTo>
                  <a:pt x="149" y="1192"/>
                  <a:pt x="0" y="1736"/>
                  <a:pt x="241" y="2166"/>
                </a:cubicBezTo>
                <a:lnTo>
                  <a:pt x="2987" y="6982"/>
                </a:lnTo>
                <a:cubicBezTo>
                  <a:pt x="3308" y="7538"/>
                  <a:pt x="3892" y="7853"/>
                  <a:pt x="4493" y="7853"/>
                </a:cubicBezTo>
                <a:cubicBezTo>
                  <a:pt x="4784" y="7853"/>
                  <a:pt x="5078" y="7779"/>
                  <a:pt x="5349" y="7624"/>
                </a:cubicBezTo>
                <a:cubicBezTo>
                  <a:pt x="6181" y="7148"/>
                  <a:pt x="6467" y="6093"/>
                  <a:pt x="5991" y="5268"/>
                </a:cubicBezTo>
                <a:lnTo>
                  <a:pt x="3245" y="452"/>
                </a:lnTo>
                <a:cubicBezTo>
                  <a:pt x="3083" y="163"/>
                  <a:pt x="2784" y="1"/>
                  <a:pt x="2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19;p30">
            <a:extLst>
              <a:ext uri="{FF2B5EF4-FFF2-40B4-BE49-F238E27FC236}">
                <a16:creationId xmlns:a16="http://schemas.microsoft.com/office/drawing/2014/main" id="{1C82D745-CADB-0D84-94FB-6315BD239C57}"/>
              </a:ext>
            </a:extLst>
          </p:cNvPr>
          <p:cNvSpPr/>
          <p:nvPr/>
        </p:nvSpPr>
        <p:spPr>
          <a:xfrm>
            <a:off x="10699241" y="4768944"/>
            <a:ext cx="166371" cy="127422"/>
          </a:xfrm>
          <a:custGeom>
            <a:avLst/>
            <a:gdLst/>
            <a:ahLst/>
            <a:cxnLst/>
            <a:rect l="l" t="t" r="r" b="b"/>
            <a:pathLst>
              <a:path w="2994" h="2293" extrusionOk="0">
                <a:moveTo>
                  <a:pt x="2162" y="1"/>
                </a:moveTo>
                <a:cubicBezTo>
                  <a:pt x="2030" y="1"/>
                  <a:pt x="1897" y="37"/>
                  <a:pt x="1778" y="111"/>
                </a:cubicBezTo>
                <a:lnTo>
                  <a:pt x="448" y="954"/>
                </a:lnTo>
                <a:cubicBezTo>
                  <a:pt x="104" y="1166"/>
                  <a:pt x="0" y="1613"/>
                  <a:pt x="218" y="1957"/>
                </a:cubicBezTo>
                <a:cubicBezTo>
                  <a:pt x="355" y="2175"/>
                  <a:pt x="588" y="2293"/>
                  <a:pt x="828" y="2293"/>
                </a:cubicBezTo>
                <a:cubicBezTo>
                  <a:pt x="961" y="2293"/>
                  <a:pt x="1095" y="2256"/>
                  <a:pt x="1216" y="2181"/>
                </a:cubicBezTo>
                <a:lnTo>
                  <a:pt x="2552" y="1344"/>
                </a:lnTo>
                <a:cubicBezTo>
                  <a:pt x="2890" y="1132"/>
                  <a:pt x="2993" y="685"/>
                  <a:pt x="2781" y="341"/>
                </a:cubicBezTo>
                <a:cubicBezTo>
                  <a:pt x="2644" y="121"/>
                  <a:pt x="2405" y="1"/>
                  <a:pt x="21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21;p30">
            <a:extLst>
              <a:ext uri="{FF2B5EF4-FFF2-40B4-BE49-F238E27FC236}">
                <a16:creationId xmlns:a16="http://schemas.microsoft.com/office/drawing/2014/main" id="{C9CEE30B-7510-E8CE-AA64-784B0EA1A3DA}"/>
              </a:ext>
            </a:extLst>
          </p:cNvPr>
          <p:cNvSpPr/>
          <p:nvPr/>
        </p:nvSpPr>
        <p:spPr>
          <a:xfrm>
            <a:off x="10038030" y="3965085"/>
            <a:ext cx="960219" cy="923904"/>
          </a:xfrm>
          <a:custGeom>
            <a:avLst/>
            <a:gdLst/>
            <a:ahLst/>
            <a:cxnLst/>
            <a:rect l="l" t="t" r="r" b="b"/>
            <a:pathLst>
              <a:path w="17280" h="16626" extrusionOk="0">
                <a:moveTo>
                  <a:pt x="9097" y="878"/>
                </a:moveTo>
                <a:cubicBezTo>
                  <a:pt x="10055" y="878"/>
                  <a:pt x="11021" y="1064"/>
                  <a:pt x="11942" y="1445"/>
                </a:cubicBezTo>
                <a:cubicBezTo>
                  <a:pt x="14723" y="2598"/>
                  <a:pt x="16535" y="5310"/>
                  <a:pt x="16535" y="8314"/>
                </a:cubicBezTo>
                <a:cubicBezTo>
                  <a:pt x="16535" y="12424"/>
                  <a:pt x="13204" y="15749"/>
                  <a:pt x="9099" y="15755"/>
                </a:cubicBezTo>
                <a:cubicBezTo>
                  <a:pt x="6089" y="15755"/>
                  <a:pt x="3377" y="13938"/>
                  <a:pt x="2225" y="11163"/>
                </a:cubicBezTo>
                <a:cubicBezTo>
                  <a:pt x="1078" y="8382"/>
                  <a:pt x="1715" y="5183"/>
                  <a:pt x="3842" y="3056"/>
                </a:cubicBezTo>
                <a:cubicBezTo>
                  <a:pt x="5264" y="1634"/>
                  <a:pt x="7163" y="878"/>
                  <a:pt x="9097" y="878"/>
                </a:cubicBezTo>
                <a:close/>
                <a:moveTo>
                  <a:pt x="8972" y="1"/>
                </a:moveTo>
                <a:cubicBezTo>
                  <a:pt x="8968" y="1"/>
                  <a:pt x="8965" y="1"/>
                  <a:pt x="8961" y="1"/>
                </a:cubicBezTo>
                <a:cubicBezTo>
                  <a:pt x="5602" y="1"/>
                  <a:pt x="2569" y="2025"/>
                  <a:pt x="1285" y="5132"/>
                </a:cubicBezTo>
                <a:cubicBezTo>
                  <a:pt x="1" y="8239"/>
                  <a:pt x="712" y="11811"/>
                  <a:pt x="3085" y="14190"/>
                </a:cubicBezTo>
                <a:cubicBezTo>
                  <a:pt x="4676" y="15780"/>
                  <a:pt x="6802" y="16625"/>
                  <a:pt x="8963" y="16625"/>
                </a:cubicBezTo>
                <a:cubicBezTo>
                  <a:pt x="10035" y="16625"/>
                  <a:pt x="11115" y="16418"/>
                  <a:pt x="12143" y="15990"/>
                </a:cubicBezTo>
                <a:cubicBezTo>
                  <a:pt x="15250" y="14706"/>
                  <a:pt x="17274" y="11679"/>
                  <a:pt x="17280" y="8314"/>
                </a:cubicBezTo>
                <a:cubicBezTo>
                  <a:pt x="17280" y="3725"/>
                  <a:pt x="13559" y="1"/>
                  <a:pt x="8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0;p30">
            <a:extLst>
              <a:ext uri="{FF2B5EF4-FFF2-40B4-BE49-F238E27FC236}">
                <a16:creationId xmlns:a16="http://schemas.microsoft.com/office/drawing/2014/main" id="{0F537D4C-03ED-DC67-BBB6-27BB402EB5B3}"/>
              </a:ext>
            </a:extLst>
          </p:cNvPr>
          <p:cNvSpPr/>
          <p:nvPr/>
        </p:nvSpPr>
        <p:spPr>
          <a:xfrm>
            <a:off x="10084557" y="3989712"/>
            <a:ext cx="897149" cy="876170"/>
          </a:xfrm>
          <a:custGeom>
            <a:avLst/>
            <a:gdLst/>
            <a:ahLst/>
            <a:cxnLst/>
            <a:rect l="l" t="t" r="r" b="b"/>
            <a:pathLst>
              <a:path w="16145" h="15767" extrusionOk="0">
                <a:moveTo>
                  <a:pt x="8134" y="1"/>
                </a:moveTo>
                <a:cubicBezTo>
                  <a:pt x="7921" y="1"/>
                  <a:pt x="7708" y="9"/>
                  <a:pt x="7494" y="26"/>
                </a:cubicBezTo>
                <a:cubicBezTo>
                  <a:pt x="5315" y="209"/>
                  <a:pt x="3223" y="1327"/>
                  <a:pt x="1887" y="3064"/>
                </a:cubicBezTo>
                <a:cubicBezTo>
                  <a:pt x="557" y="4796"/>
                  <a:pt x="1" y="7117"/>
                  <a:pt x="448" y="9262"/>
                </a:cubicBezTo>
                <a:cubicBezTo>
                  <a:pt x="586" y="9921"/>
                  <a:pt x="809" y="10563"/>
                  <a:pt x="1102" y="11171"/>
                </a:cubicBezTo>
                <a:cubicBezTo>
                  <a:pt x="1887" y="12793"/>
                  <a:pt x="3171" y="14192"/>
                  <a:pt x="4776" y="15012"/>
                </a:cubicBezTo>
                <a:cubicBezTo>
                  <a:pt x="5777" y="15524"/>
                  <a:pt x="6867" y="15766"/>
                  <a:pt x="7960" y="15766"/>
                </a:cubicBezTo>
                <a:cubicBezTo>
                  <a:pt x="9164" y="15766"/>
                  <a:pt x="10373" y="15473"/>
                  <a:pt x="11473" y="14926"/>
                </a:cubicBezTo>
                <a:cubicBezTo>
                  <a:pt x="14018" y="13670"/>
                  <a:pt x="15738" y="11348"/>
                  <a:pt x="15973" y="8551"/>
                </a:cubicBezTo>
                <a:cubicBezTo>
                  <a:pt x="15979" y="8470"/>
                  <a:pt x="15984" y="8390"/>
                  <a:pt x="15984" y="8316"/>
                </a:cubicBezTo>
                <a:cubicBezTo>
                  <a:pt x="16145" y="5369"/>
                  <a:pt x="14643" y="2348"/>
                  <a:pt x="11989" y="954"/>
                </a:cubicBezTo>
                <a:cubicBezTo>
                  <a:pt x="10796" y="326"/>
                  <a:pt x="9476" y="1"/>
                  <a:pt x="813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23;p30">
            <a:extLst>
              <a:ext uri="{FF2B5EF4-FFF2-40B4-BE49-F238E27FC236}">
                <a16:creationId xmlns:a16="http://schemas.microsoft.com/office/drawing/2014/main" id="{2F80A385-C9B3-9E4F-65A8-1D4BAAB34547}"/>
              </a:ext>
            </a:extLst>
          </p:cNvPr>
          <p:cNvSpPr/>
          <p:nvPr/>
        </p:nvSpPr>
        <p:spPr>
          <a:xfrm>
            <a:off x="10357645" y="4594616"/>
            <a:ext cx="162481" cy="162486"/>
          </a:xfrm>
          <a:custGeom>
            <a:avLst/>
            <a:gdLst/>
            <a:ahLst/>
            <a:cxnLst/>
            <a:rect l="l" t="t" r="r" b="b"/>
            <a:pathLst>
              <a:path w="2924" h="2924" extrusionOk="0">
                <a:moveTo>
                  <a:pt x="1668" y="1"/>
                </a:moveTo>
                <a:cubicBezTo>
                  <a:pt x="808" y="7"/>
                  <a:pt x="97" y="683"/>
                  <a:pt x="51" y="1543"/>
                </a:cubicBezTo>
                <a:cubicBezTo>
                  <a:pt x="0" y="2431"/>
                  <a:pt x="614" y="2923"/>
                  <a:pt x="1340" y="2923"/>
                </a:cubicBezTo>
                <a:cubicBezTo>
                  <a:pt x="1604" y="2923"/>
                  <a:pt x="1882" y="2858"/>
                  <a:pt x="2149" y="2724"/>
                </a:cubicBezTo>
                <a:cubicBezTo>
                  <a:pt x="2900" y="2351"/>
                  <a:pt x="2923" y="1635"/>
                  <a:pt x="2740" y="930"/>
                </a:cubicBezTo>
                <a:cubicBezTo>
                  <a:pt x="2642" y="563"/>
                  <a:pt x="2304" y="70"/>
                  <a:pt x="1903" y="18"/>
                </a:cubicBezTo>
                <a:cubicBezTo>
                  <a:pt x="1828" y="7"/>
                  <a:pt x="1748" y="1"/>
                  <a:pt x="16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24;p30">
            <a:extLst>
              <a:ext uri="{FF2B5EF4-FFF2-40B4-BE49-F238E27FC236}">
                <a16:creationId xmlns:a16="http://schemas.microsoft.com/office/drawing/2014/main" id="{944708C5-A013-F278-7060-DF227CCF21A1}"/>
              </a:ext>
            </a:extLst>
          </p:cNvPr>
          <p:cNvSpPr/>
          <p:nvPr/>
        </p:nvSpPr>
        <p:spPr>
          <a:xfrm>
            <a:off x="10573458" y="4230969"/>
            <a:ext cx="329464" cy="547419"/>
          </a:xfrm>
          <a:custGeom>
            <a:avLst/>
            <a:gdLst/>
            <a:ahLst/>
            <a:cxnLst/>
            <a:rect l="l" t="t" r="r" b="b"/>
            <a:pathLst>
              <a:path w="5929" h="9851" extrusionOk="0">
                <a:moveTo>
                  <a:pt x="4438" y="1"/>
                </a:moveTo>
                <a:cubicBezTo>
                  <a:pt x="4438" y="1"/>
                  <a:pt x="4438" y="1"/>
                  <a:pt x="4439" y="1"/>
                </a:cubicBezTo>
                <a:lnTo>
                  <a:pt x="4439" y="1"/>
                </a:lnTo>
                <a:cubicBezTo>
                  <a:pt x="4438" y="1"/>
                  <a:pt x="4438" y="1"/>
                  <a:pt x="4438" y="1"/>
                </a:cubicBezTo>
                <a:close/>
                <a:moveTo>
                  <a:pt x="4439" y="1"/>
                </a:moveTo>
                <a:lnTo>
                  <a:pt x="4439" y="1"/>
                </a:lnTo>
                <a:cubicBezTo>
                  <a:pt x="4491" y="72"/>
                  <a:pt x="3234" y="706"/>
                  <a:pt x="3114" y="786"/>
                </a:cubicBezTo>
                <a:cubicBezTo>
                  <a:pt x="3016" y="849"/>
                  <a:pt x="2913" y="918"/>
                  <a:pt x="2873" y="1027"/>
                </a:cubicBezTo>
                <a:cubicBezTo>
                  <a:pt x="2816" y="1170"/>
                  <a:pt x="2896" y="1331"/>
                  <a:pt x="2971" y="1474"/>
                </a:cubicBezTo>
                <a:cubicBezTo>
                  <a:pt x="3653" y="2839"/>
                  <a:pt x="3710" y="4432"/>
                  <a:pt x="3125" y="5843"/>
                </a:cubicBezTo>
                <a:cubicBezTo>
                  <a:pt x="2856" y="6491"/>
                  <a:pt x="2523" y="6880"/>
                  <a:pt x="1899" y="7207"/>
                </a:cubicBezTo>
                <a:cubicBezTo>
                  <a:pt x="1770" y="7269"/>
                  <a:pt x="363" y="7726"/>
                  <a:pt x="71" y="7726"/>
                </a:cubicBezTo>
                <a:cubicBezTo>
                  <a:pt x="37" y="7726"/>
                  <a:pt x="18" y="7720"/>
                  <a:pt x="18" y="7706"/>
                </a:cubicBezTo>
                <a:cubicBezTo>
                  <a:pt x="1" y="8423"/>
                  <a:pt x="18" y="9139"/>
                  <a:pt x="18" y="9850"/>
                </a:cubicBezTo>
                <a:cubicBezTo>
                  <a:pt x="22" y="9850"/>
                  <a:pt x="27" y="9850"/>
                  <a:pt x="31" y="9850"/>
                </a:cubicBezTo>
                <a:cubicBezTo>
                  <a:pt x="2743" y="9850"/>
                  <a:pt x="4938" y="8080"/>
                  <a:pt x="5619" y="5459"/>
                </a:cubicBezTo>
                <a:cubicBezTo>
                  <a:pt x="5700" y="5155"/>
                  <a:pt x="5751" y="4839"/>
                  <a:pt x="5785" y="4524"/>
                </a:cubicBezTo>
                <a:cubicBezTo>
                  <a:pt x="5929" y="2902"/>
                  <a:pt x="5447" y="1280"/>
                  <a:pt x="44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22;p30">
            <a:extLst>
              <a:ext uri="{FF2B5EF4-FFF2-40B4-BE49-F238E27FC236}">
                <a16:creationId xmlns:a16="http://schemas.microsoft.com/office/drawing/2014/main" id="{A8F6CBDB-67EE-22C5-2F34-87FF84759942}"/>
              </a:ext>
            </a:extLst>
          </p:cNvPr>
          <p:cNvSpPr/>
          <p:nvPr/>
        </p:nvSpPr>
        <p:spPr>
          <a:xfrm>
            <a:off x="10184894" y="4088572"/>
            <a:ext cx="490001" cy="465508"/>
          </a:xfrm>
          <a:custGeom>
            <a:avLst/>
            <a:gdLst/>
            <a:ahLst/>
            <a:cxnLst/>
            <a:rect l="l" t="t" r="r" b="b"/>
            <a:pathLst>
              <a:path w="8818" h="8377" extrusionOk="0">
                <a:moveTo>
                  <a:pt x="5729" y="0"/>
                </a:moveTo>
                <a:cubicBezTo>
                  <a:pt x="3722" y="0"/>
                  <a:pt x="1875" y="1374"/>
                  <a:pt x="872" y="3125"/>
                </a:cubicBezTo>
                <a:cubicBezTo>
                  <a:pt x="264" y="4175"/>
                  <a:pt x="0" y="5442"/>
                  <a:pt x="230" y="6634"/>
                </a:cubicBezTo>
                <a:cubicBezTo>
                  <a:pt x="384" y="7474"/>
                  <a:pt x="960" y="8377"/>
                  <a:pt x="1810" y="8377"/>
                </a:cubicBezTo>
                <a:cubicBezTo>
                  <a:pt x="1812" y="8377"/>
                  <a:pt x="1815" y="8377"/>
                  <a:pt x="1818" y="8377"/>
                </a:cubicBezTo>
                <a:cubicBezTo>
                  <a:pt x="2546" y="8377"/>
                  <a:pt x="3096" y="7712"/>
                  <a:pt x="3389" y="7047"/>
                </a:cubicBezTo>
                <a:cubicBezTo>
                  <a:pt x="3687" y="6382"/>
                  <a:pt x="3859" y="5637"/>
                  <a:pt x="4352" y="5103"/>
                </a:cubicBezTo>
                <a:cubicBezTo>
                  <a:pt x="4965" y="4427"/>
                  <a:pt x="5934" y="4243"/>
                  <a:pt x="6806" y="3963"/>
                </a:cubicBezTo>
                <a:cubicBezTo>
                  <a:pt x="7671" y="3676"/>
                  <a:pt x="8606" y="3114"/>
                  <a:pt x="8715" y="2208"/>
                </a:cubicBezTo>
                <a:cubicBezTo>
                  <a:pt x="8818" y="1417"/>
                  <a:pt x="8210" y="672"/>
                  <a:pt x="7476" y="362"/>
                </a:cubicBezTo>
                <a:cubicBezTo>
                  <a:pt x="6892" y="113"/>
                  <a:pt x="6304" y="0"/>
                  <a:pt x="5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28995D-D574-EBEB-5BAF-340C51C4029D}"/>
              </a:ext>
            </a:extLst>
          </p:cNvPr>
          <p:cNvSpPr txBox="1"/>
          <p:nvPr/>
        </p:nvSpPr>
        <p:spPr>
          <a:xfrm>
            <a:off x="-1442166" y="4680208"/>
            <a:ext cx="62280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Amasis MT Pro Black"/>
              </a:rPr>
              <a:t>Setor</a:t>
            </a:r>
            <a:r>
              <a:rPr lang="en-US" sz="1400">
                <a:latin typeface="Amasis MT Pro Black"/>
              </a:rPr>
              <a:t> </a:t>
            </a:r>
            <a:r>
              <a:rPr lang="pt-BR" sz="1400">
                <a:latin typeface="Amasis MT Pro Black"/>
              </a:rPr>
              <a:t>alimentício</a:t>
            </a:r>
            <a:endParaRPr lang="pt-BR" sz="1400">
              <a:latin typeface="Amasis MT Pro Black" panose="02040A040500050203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70AF70-DD64-E74A-6294-D37274789B48}"/>
              </a:ext>
            </a:extLst>
          </p:cNvPr>
          <p:cNvSpPr txBox="1"/>
          <p:nvPr/>
        </p:nvSpPr>
        <p:spPr>
          <a:xfrm>
            <a:off x="6923990" y="1923170"/>
            <a:ext cx="6228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masis MT Pro Black" panose="02040A04050005020304" pitchFamily="18" charset="0"/>
              </a:rPr>
              <a:t>Camara frigorífíca</a:t>
            </a:r>
          </a:p>
        </p:txBody>
      </p:sp>
    </p:spTree>
    <p:extLst>
      <p:ext uri="{BB962C8B-B14F-4D97-AF65-F5344CB8AC3E}">
        <p14:creationId xmlns:p14="http://schemas.microsoft.com/office/powerpoint/2010/main" val="175068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24" name="Google Shape;918;p41">
            <a:extLst>
              <a:ext uri="{FF2B5EF4-FFF2-40B4-BE49-F238E27FC236}">
                <a16:creationId xmlns:a16="http://schemas.microsoft.com/office/drawing/2014/main" id="{1A6AA480-9F95-8EE7-C237-74D0C822D12E}"/>
              </a:ext>
            </a:extLst>
          </p:cNvPr>
          <p:cNvSpPr/>
          <p:nvPr/>
        </p:nvSpPr>
        <p:spPr>
          <a:xfrm>
            <a:off x="6213323" y="1380315"/>
            <a:ext cx="2398076" cy="2066648"/>
          </a:xfrm>
          <a:prstGeom prst="ellipse">
            <a:avLst/>
          </a:prstGeom>
          <a:solidFill>
            <a:srgbClr val="F19C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DC694825-99E0-A0BC-448E-0917320032D5}"/>
              </a:ext>
            </a:extLst>
          </p:cNvPr>
          <p:cNvSpPr txBox="1">
            <a:spLocks/>
          </p:cNvSpPr>
          <p:nvPr/>
        </p:nvSpPr>
        <p:spPr>
          <a:xfrm>
            <a:off x="1042218" y="706049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8F87E2C-09AE-1C55-2908-F0F58CE0D738}"/>
              </a:ext>
            </a:extLst>
          </p:cNvPr>
          <p:cNvSpPr txBox="1">
            <a:spLocks/>
          </p:cNvSpPr>
          <p:nvPr/>
        </p:nvSpPr>
        <p:spPr>
          <a:xfrm>
            <a:off x="1194618" y="858449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7ADD0F-D0B1-6E01-03DE-ABF6543D8AC8}"/>
              </a:ext>
            </a:extLst>
          </p:cNvPr>
          <p:cNvSpPr txBox="1">
            <a:spLocks/>
          </p:cNvSpPr>
          <p:nvPr/>
        </p:nvSpPr>
        <p:spPr>
          <a:xfrm>
            <a:off x="887922" y="342713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37505B"/>
                </a:solidFill>
                <a:latin typeface="Amasis MT Pro Black" panose="02040A04050005020304" pitchFamily="18" charset="0"/>
                <a:ea typeface="Arial" panose="020B0604020202020204" pitchFamily="34" charset="0"/>
              </a:rPr>
              <a:t>Como a </a:t>
            </a:r>
            <a:r>
              <a:rPr lang="pt-BR" sz="2400">
                <a:solidFill>
                  <a:srgbClr val="37505B"/>
                </a:solidFill>
                <a:effectLst/>
                <a:latin typeface="Amasis MT Pro Black" panose="02040A04050005020304" pitchFamily="18" charset="0"/>
                <a:ea typeface="Arial" panose="020B0604020202020204" pitchFamily="34" charset="0"/>
              </a:rPr>
              <a:t>perda de carne pela temperatura nos frigoríficos afeta de forma direta o rendimento da empresa?</a:t>
            </a:r>
          </a:p>
        </p:txBody>
      </p:sp>
      <p:sp>
        <p:nvSpPr>
          <p:cNvPr id="6" name="Google Shape;917;p41">
            <a:extLst>
              <a:ext uri="{FF2B5EF4-FFF2-40B4-BE49-F238E27FC236}">
                <a16:creationId xmlns:a16="http://schemas.microsoft.com/office/drawing/2014/main" id="{8B9CD491-9A3F-B271-093A-29E4C67E28FF}"/>
              </a:ext>
            </a:extLst>
          </p:cNvPr>
          <p:cNvSpPr/>
          <p:nvPr/>
        </p:nvSpPr>
        <p:spPr>
          <a:xfrm>
            <a:off x="474200" y="2074268"/>
            <a:ext cx="2710171" cy="2350607"/>
          </a:xfrm>
          <a:prstGeom prst="ellipse">
            <a:avLst/>
          </a:prstGeom>
          <a:solidFill>
            <a:srgbClr val="4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8;p41">
            <a:extLst>
              <a:ext uri="{FF2B5EF4-FFF2-40B4-BE49-F238E27FC236}">
                <a16:creationId xmlns:a16="http://schemas.microsoft.com/office/drawing/2014/main" id="{A0F94F97-EC64-B334-3FAE-C2AE53D019E3}"/>
              </a:ext>
            </a:extLst>
          </p:cNvPr>
          <p:cNvSpPr/>
          <p:nvPr/>
        </p:nvSpPr>
        <p:spPr>
          <a:xfrm>
            <a:off x="3776902" y="1682822"/>
            <a:ext cx="1877844" cy="17278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9;p41">
            <a:extLst>
              <a:ext uri="{FF2B5EF4-FFF2-40B4-BE49-F238E27FC236}">
                <a16:creationId xmlns:a16="http://schemas.microsoft.com/office/drawing/2014/main" id="{B3A56630-D077-869C-3A1F-8601BA902BD3}"/>
              </a:ext>
            </a:extLst>
          </p:cNvPr>
          <p:cNvSpPr/>
          <p:nvPr/>
        </p:nvSpPr>
        <p:spPr>
          <a:xfrm>
            <a:off x="9009718" y="2226668"/>
            <a:ext cx="2604645" cy="2307310"/>
          </a:xfrm>
          <a:prstGeom prst="ellipse">
            <a:avLst/>
          </a:prstGeom>
          <a:solidFill>
            <a:srgbClr val="9844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26;p41">
            <a:extLst>
              <a:ext uri="{FF2B5EF4-FFF2-40B4-BE49-F238E27FC236}">
                <a16:creationId xmlns:a16="http://schemas.microsoft.com/office/drawing/2014/main" id="{BD412F21-AF0F-317C-486A-529C4E734612}"/>
              </a:ext>
            </a:extLst>
          </p:cNvPr>
          <p:cNvSpPr txBox="1">
            <a:spLocks/>
          </p:cNvSpPr>
          <p:nvPr/>
        </p:nvSpPr>
        <p:spPr>
          <a:xfrm>
            <a:off x="6245165" y="2042650"/>
            <a:ext cx="2398076" cy="860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000">
                <a:solidFill>
                  <a:schemeClr val="bg1"/>
                </a:solidFill>
                <a:latin typeface="Amasis MT Pro Black" panose="02040A04050005020304" pitchFamily="18" charset="0"/>
              </a:rPr>
              <a:t>Baixa aceitabilidade  pelo consumidor</a:t>
            </a:r>
          </a:p>
        </p:txBody>
      </p:sp>
      <p:sp>
        <p:nvSpPr>
          <p:cNvPr id="12" name="Google Shape;927;p41">
            <a:extLst>
              <a:ext uri="{FF2B5EF4-FFF2-40B4-BE49-F238E27FC236}">
                <a16:creationId xmlns:a16="http://schemas.microsoft.com/office/drawing/2014/main" id="{61A03F7C-8A31-F9A3-E3BE-B96E076F5AC4}"/>
              </a:ext>
            </a:extLst>
          </p:cNvPr>
          <p:cNvSpPr txBox="1">
            <a:spLocks/>
          </p:cNvSpPr>
          <p:nvPr/>
        </p:nvSpPr>
        <p:spPr>
          <a:xfrm>
            <a:off x="474200" y="2226669"/>
            <a:ext cx="2710171" cy="1596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1800">
                <a:solidFill>
                  <a:schemeClr val="bg1"/>
                </a:solidFill>
                <a:latin typeface="Amasis MT Pro Black" panose="02040A04050005020304" pitchFamily="18" charset="0"/>
              </a:rPr>
              <a:t>Má administração da temperatura nos frigoríficos</a:t>
            </a:r>
          </a:p>
        </p:txBody>
      </p:sp>
      <p:sp>
        <p:nvSpPr>
          <p:cNvPr id="14" name="Google Shape;929;p41">
            <a:extLst>
              <a:ext uri="{FF2B5EF4-FFF2-40B4-BE49-F238E27FC236}">
                <a16:creationId xmlns:a16="http://schemas.microsoft.com/office/drawing/2014/main" id="{0210C932-C8ED-DF49-0B34-61A3CF6DD39C}"/>
              </a:ext>
            </a:extLst>
          </p:cNvPr>
          <p:cNvSpPr txBox="1">
            <a:spLocks/>
          </p:cNvSpPr>
          <p:nvPr/>
        </p:nvSpPr>
        <p:spPr>
          <a:xfrm>
            <a:off x="3650188" y="1922737"/>
            <a:ext cx="2181452" cy="11249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2000">
                <a:solidFill>
                  <a:schemeClr val="bg1"/>
                </a:solidFill>
                <a:latin typeface="Amasis MT Pro Black" panose="02040A04050005020304" pitchFamily="18" charset="0"/>
              </a:rPr>
              <a:t>Baixa qualidade da carne</a:t>
            </a:r>
          </a:p>
        </p:txBody>
      </p:sp>
      <p:sp>
        <p:nvSpPr>
          <p:cNvPr id="15" name="Google Shape;919;p41">
            <a:extLst>
              <a:ext uri="{FF2B5EF4-FFF2-40B4-BE49-F238E27FC236}">
                <a16:creationId xmlns:a16="http://schemas.microsoft.com/office/drawing/2014/main" id="{6A942DD2-EAFF-1A25-5978-95B86E53B497}"/>
              </a:ext>
            </a:extLst>
          </p:cNvPr>
          <p:cNvSpPr/>
          <p:nvPr/>
        </p:nvSpPr>
        <p:spPr>
          <a:xfrm>
            <a:off x="3776902" y="3586047"/>
            <a:ext cx="1877844" cy="17130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29;p41">
            <a:extLst>
              <a:ext uri="{FF2B5EF4-FFF2-40B4-BE49-F238E27FC236}">
                <a16:creationId xmlns:a16="http://schemas.microsoft.com/office/drawing/2014/main" id="{81C2838E-0D63-CE5A-26A9-5403FBFAC59D}"/>
              </a:ext>
            </a:extLst>
          </p:cNvPr>
          <p:cNvSpPr txBox="1">
            <a:spLocks/>
          </p:cNvSpPr>
          <p:nvPr/>
        </p:nvSpPr>
        <p:spPr>
          <a:xfrm>
            <a:off x="8948041" y="2226668"/>
            <a:ext cx="2710171" cy="1383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2400">
                <a:solidFill>
                  <a:schemeClr val="bg1"/>
                </a:solidFill>
                <a:latin typeface="Amasis MT Pro Black" panose="02040A04050005020304" pitchFamily="18" charset="0"/>
              </a:rPr>
              <a:t>Perda de lucros da empresa</a:t>
            </a:r>
          </a:p>
        </p:txBody>
      </p:sp>
      <p:sp>
        <p:nvSpPr>
          <p:cNvPr id="13" name="Google Shape;928;p41">
            <a:extLst>
              <a:ext uri="{FF2B5EF4-FFF2-40B4-BE49-F238E27FC236}">
                <a16:creationId xmlns:a16="http://schemas.microsoft.com/office/drawing/2014/main" id="{BD907180-EF41-2F50-110D-29AEEE60E146}"/>
              </a:ext>
            </a:extLst>
          </p:cNvPr>
          <p:cNvSpPr txBox="1">
            <a:spLocks/>
          </p:cNvSpPr>
          <p:nvPr/>
        </p:nvSpPr>
        <p:spPr>
          <a:xfrm>
            <a:off x="3838726" y="3677443"/>
            <a:ext cx="1877697" cy="2083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2000">
                <a:solidFill>
                  <a:schemeClr val="bg1"/>
                </a:solidFill>
                <a:latin typeface="Amasis MT Pro Black" panose="02040A04050005020304" pitchFamily="18" charset="0"/>
              </a:rPr>
              <a:t>Perda de      até 11,44% de carne</a:t>
            </a:r>
          </a:p>
          <a:p>
            <a:pPr algn="ctr">
              <a:spcBef>
                <a:spcPts val="0"/>
              </a:spcBef>
            </a:pPr>
            <a:endParaRPr lang="pt-BR" sz="6000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C71B4D6-09F0-9567-5A97-110CAA932C0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84371" y="2546733"/>
            <a:ext cx="592531" cy="702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92BBF89E-0851-C4E7-070A-3E3B304F5917}"/>
              </a:ext>
            </a:extLst>
          </p:cNvPr>
          <p:cNvCxnSpPr>
            <a:cxnSpLocks/>
            <a:stCxn id="6" idx="6"/>
            <a:endCxn id="15" idx="1"/>
          </p:cNvCxnSpPr>
          <p:nvPr/>
        </p:nvCxnSpPr>
        <p:spPr>
          <a:xfrm>
            <a:off x="3184371" y="3249572"/>
            <a:ext cx="867535" cy="58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58901AF2-D6EF-2409-88C8-C09B2E8ADE08}"/>
              </a:ext>
            </a:extLst>
          </p:cNvPr>
          <p:cNvCxnSpPr>
            <a:cxnSpLocks/>
          </p:cNvCxnSpPr>
          <p:nvPr/>
        </p:nvCxnSpPr>
        <p:spPr>
          <a:xfrm flipV="1">
            <a:off x="5654746" y="2569887"/>
            <a:ext cx="576371" cy="3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E0704A59-BFDF-3DA9-A95B-B6E076606D6E}"/>
              </a:ext>
            </a:extLst>
          </p:cNvPr>
          <p:cNvCxnSpPr>
            <a:cxnSpLocks/>
          </p:cNvCxnSpPr>
          <p:nvPr/>
        </p:nvCxnSpPr>
        <p:spPr>
          <a:xfrm>
            <a:off x="5390632" y="3877537"/>
            <a:ext cx="37381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133DB947-2ABC-05A6-8DC5-89D8B2A32511}"/>
              </a:ext>
            </a:extLst>
          </p:cNvPr>
          <p:cNvCxnSpPr>
            <a:cxnSpLocks/>
          </p:cNvCxnSpPr>
          <p:nvPr/>
        </p:nvCxnSpPr>
        <p:spPr>
          <a:xfrm>
            <a:off x="8495394" y="2830114"/>
            <a:ext cx="546866" cy="21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m 6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27E7833-94B6-DA5B-2401-E17690721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53"/>
          <a:stretch/>
        </p:blipFill>
        <p:spPr>
          <a:xfrm>
            <a:off x="8786100" y="3262172"/>
            <a:ext cx="2398077" cy="317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E152F1E3-D192-0546-F95A-87246350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68" y="162231"/>
            <a:ext cx="7800727" cy="585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0451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2475156" y="434322"/>
            <a:ext cx="8501788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200" b="0" i="0">
                <a:effectLst/>
                <a:latin typeface="Amasis MT Pro Black" panose="02040A04050005020304" pitchFamily="18" charset="0"/>
              </a:rPr>
              <a:t>: Plataforma colaborativa para desenvolvimento de software com controle de versão Git.</a:t>
            </a:r>
            <a:endParaRPr lang="pt-BR" sz="2200">
              <a:latin typeface="Amasis MT Pro Black" panose="02040A04050005020304" pitchFamily="18" charset="0"/>
            </a:endParaRPr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5317A4B1-B518-E092-04AE-84FD2929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94" y="316811"/>
            <a:ext cx="598663" cy="598663"/>
          </a:xfrm>
          <a:prstGeom prst="rect">
            <a:avLst/>
          </a:prstGeom>
        </p:spPr>
      </p:pic>
      <p:pic>
        <p:nvPicPr>
          <p:cNvPr id="7" name="Imagem 6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A61FE941-8686-E214-CC38-D9B1F414E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36" y="1288025"/>
            <a:ext cx="7708188" cy="468999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81E3867-4F12-7C96-95A5-CFFE5A38E724}"/>
              </a:ext>
            </a:extLst>
          </p:cNvPr>
          <p:cNvSpPr txBox="1">
            <a:spLocks/>
          </p:cNvSpPr>
          <p:nvPr/>
        </p:nvSpPr>
        <p:spPr>
          <a:xfrm>
            <a:off x="1131895" y="424685"/>
            <a:ext cx="135324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b="0" i="0">
                <a:effectLst/>
                <a:latin typeface="Amasis MT Pro Black" panose="02040A04050005020304" pitchFamily="18" charset="0"/>
              </a:rPr>
              <a:t>GitHub</a:t>
            </a:r>
            <a:endParaRPr lang="pt-BR" sz="2400">
              <a:latin typeface="Amasis MT Pro Black" panose="02040A04050005020304" pitchFamily="18" charset="0"/>
            </a:endParaRPr>
          </a:p>
        </p:txBody>
      </p:sp>
      <p:grpSp>
        <p:nvGrpSpPr>
          <p:cNvPr id="492" name="Google Shape;492;p29"/>
          <p:cNvGrpSpPr/>
          <p:nvPr/>
        </p:nvGrpSpPr>
        <p:grpSpPr>
          <a:xfrm>
            <a:off x="9497357" y="3174534"/>
            <a:ext cx="2204558" cy="2749445"/>
            <a:chOff x="7179133" y="-826431"/>
            <a:chExt cx="2204558" cy="2749445"/>
          </a:xfrm>
        </p:grpSpPr>
        <p:sp>
          <p:nvSpPr>
            <p:cNvPr id="493" name="Google Shape;493;p29"/>
            <p:cNvSpPr/>
            <p:nvPr/>
          </p:nvSpPr>
          <p:spPr>
            <a:xfrm>
              <a:off x="7321700" y="-826431"/>
              <a:ext cx="265500" cy="26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7179133" y="1657514"/>
              <a:ext cx="265500" cy="265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29"/>
            <p:cNvCxnSpPr>
              <a:cxnSpLocks/>
              <a:stCxn id="493" idx="6"/>
            </p:cNvCxnSpPr>
            <p:nvPr/>
          </p:nvCxnSpPr>
          <p:spPr>
            <a:xfrm>
              <a:off x="7587200" y="-693681"/>
              <a:ext cx="1060547" cy="1158730"/>
            </a:xfrm>
            <a:prstGeom prst="bentConnector2">
              <a:avLst/>
            </a:prstGeom>
            <a:noFill/>
            <a:ln w="9525" cap="flat" cmpd="sng">
              <a:solidFill>
                <a:schemeClr val="accent4">
                  <a:lumMod val="1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29"/>
            <p:cNvCxnSpPr>
              <a:cxnSpLocks/>
            </p:cNvCxnSpPr>
            <p:nvPr/>
          </p:nvCxnSpPr>
          <p:spPr>
            <a:xfrm rot="10800000" flipH="1">
              <a:off x="7420669" y="1023707"/>
              <a:ext cx="800400" cy="791100"/>
            </a:xfrm>
            <a:prstGeom prst="bentConnector2">
              <a:avLst/>
            </a:prstGeom>
            <a:noFill/>
            <a:ln w="9525" cap="flat" cmpd="sng">
              <a:solidFill>
                <a:schemeClr val="accent4">
                  <a:lumMod val="1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499" name="Google Shape;499;p29"/>
            <p:cNvGrpSpPr/>
            <p:nvPr/>
          </p:nvGrpSpPr>
          <p:grpSpPr>
            <a:xfrm>
              <a:off x="7673681" y="265660"/>
              <a:ext cx="1710010" cy="841790"/>
              <a:chOff x="-2302817" y="2028016"/>
              <a:chExt cx="1048314" cy="516088"/>
            </a:xfrm>
          </p:grpSpPr>
          <p:sp>
            <p:nvSpPr>
              <p:cNvPr id="500" name="Google Shape;500;p29"/>
              <p:cNvSpPr/>
              <p:nvPr/>
            </p:nvSpPr>
            <p:spPr>
              <a:xfrm>
                <a:off x="-2302817" y="2028016"/>
                <a:ext cx="1048314" cy="516088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7035" extrusionOk="0">
                    <a:moveTo>
                      <a:pt x="7976" y="1"/>
                    </a:moveTo>
                    <a:cubicBezTo>
                      <a:pt x="6649" y="1"/>
                      <a:pt x="5365" y="987"/>
                      <a:pt x="5277" y="3108"/>
                    </a:cubicBezTo>
                    <a:cubicBezTo>
                      <a:pt x="4808" y="2601"/>
                      <a:pt x="4249" y="2383"/>
                      <a:pt x="3723" y="2383"/>
                    </a:cubicBezTo>
                    <a:cubicBezTo>
                      <a:pt x="2493" y="2383"/>
                      <a:pt x="1449" y="3580"/>
                      <a:pt x="2192" y="5086"/>
                    </a:cubicBezTo>
                    <a:cubicBezTo>
                      <a:pt x="1992" y="4994"/>
                      <a:pt x="1788" y="4950"/>
                      <a:pt x="1591" y="4950"/>
                    </a:cubicBezTo>
                    <a:cubicBezTo>
                      <a:pt x="739" y="4950"/>
                      <a:pt x="0" y="5760"/>
                      <a:pt x="163" y="7035"/>
                    </a:cubicBezTo>
                    <a:lnTo>
                      <a:pt x="13922" y="7035"/>
                    </a:lnTo>
                    <a:cubicBezTo>
                      <a:pt x="14289" y="4630"/>
                      <a:pt x="13132" y="3234"/>
                      <a:pt x="11970" y="3234"/>
                    </a:cubicBezTo>
                    <a:cubicBezTo>
                      <a:pt x="11626" y="3234"/>
                      <a:pt x="11281" y="3357"/>
                      <a:pt x="10975" y="3612"/>
                    </a:cubicBezTo>
                    <a:cubicBezTo>
                      <a:pt x="11052" y="1278"/>
                      <a:pt x="9486" y="1"/>
                      <a:pt x="797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-1782134" y="2211393"/>
                <a:ext cx="295032" cy="294217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8915" extrusionOk="0">
                    <a:moveTo>
                      <a:pt x="4453" y="3101"/>
                    </a:moveTo>
                    <a:cubicBezTo>
                      <a:pt x="5165" y="3101"/>
                      <a:pt x="5848" y="3655"/>
                      <a:pt x="5848" y="4489"/>
                    </a:cubicBezTo>
                    <a:cubicBezTo>
                      <a:pt x="5848" y="5251"/>
                      <a:pt x="5229" y="5871"/>
                      <a:pt x="4467" y="5871"/>
                    </a:cubicBezTo>
                    <a:cubicBezTo>
                      <a:pt x="3234" y="5871"/>
                      <a:pt x="2615" y="4380"/>
                      <a:pt x="3486" y="3509"/>
                    </a:cubicBezTo>
                    <a:cubicBezTo>
                      <a:pt x="3768" y="3227"/>
                      <a:pt x="4114" y="3101"/>
                      <a:pt x="4453" y="3101"/>
                    </a:cubicBezTo>
                    <a:close/>
                    <a:moveTo>
                      <a:pt x="3922" y="0"/>
                    </a:moveTo>
                    <a:lnTo>
                      <a:pt x="3922" y="1066"/>
                    </a:lnTo>
                    <a:cubicBezTo>
                      <a:pt x="3417" y="1141"/>
                      <a:pt x="2936" y="1336"/>
                      <a:pt x="2512" y="1622"/>
                    </a:cubicBezTo>
                    <a:lnTo>
                      <a:pt x="1652" y="889"/>
                    </a:lnTo>
                    <a:lnTo>
                      <a:pt x="941" y="1663"/>
                    </a:lnTo>
                    <a:lnTo>
                      <a:pt x="1652" y="2459"/>
                    </a:lnTo>
                    <a:cubicBezTo>
                      <a:pt x="1365" y="2861"/>
                      <a:pt x="1164" y="3314"/>
                      <a:pt x="1067" y="3801"/>
                    </a:cubicBezTo>
                    <a:lnTo>
                      <a:pt x="1" y="3864"/>
                    </a:lnTo>
                    <a:lnTo>
                      <a:pt x="1" y="4925"/>
                    </a:lnTo>
                    <a:lnTo>
                      <a:pt x="1038" y="4999"/>
                    </a:lnTo>
                    <a:cubicBezTo>
                      <a:pt x="1113" y="5492"/>
                      <a:pt x="1291" y="5962"/>
                      <a:pt x="1566" y="6381"/>
                    </a:cubicBezTo>
                    <a:lnTo>
                      <a:pt x="929" y="7206"/>
                    </a:lnTo>
                    <a:lnTo>
                      <a:pt x="1818" y="7952"/>
                    </a:lnTo>
                    <a:lnTo>
                      <a:pt x="2431" y="7292"/>
                    </a:lnTo>
                    <a:cubicBezTo>
                      <a:pt x="2873" y="7608"/>
                      <a:pt x="3377" y="7820"/>
                      <a:pt x="3911" y="7906"/>
                    </a:cubicBezTo>
                    <a:lnTo>
                      <a:pt x="3945" y="8915"/>
                    </a:lnTo>
                    <a:lnTo>
                      <a:pt x="5011" y="8915"/>
                    </a:lnTo>
                    <a:lnTo>
                      <a:pt x="5017" y="7906"/>
                    </a:lnTo>
                    <a:cubicBezTo>
                      <a:pt x="5550" y="7820"/>
                      <a:pt x="6055" y="7613"/>
                      <a:pt x="6490" y="7292"/>
                    </a:cubicBezTo>
                    <a:lnTo>
                      <a:pt x="7310" y="7992"/>
                    </a:lnTo>
                    <a:lnTo>
                      <a:pt x="8027" y="7069"/>
                    </a:lnTo>
                    <a:lnTo>
                      <a:pt x="7356" y="6387"/>
                    </a:lnTo>
                    <a:cubicBezTo>
                      <a:pt x="7637" y="5962"/>
                      <a:pt x="7820" y="5481"/>
                      <a:pt x="7889" y="4982"/>
                    </a:cubicBezTo>
                    <a:lnTo>
                      <a:pt x="8938" y="4913"/>
                    </a:lnTo>
                    <a:lnTo>
                      <a:pt x="8938" y="3893"/>
                    </a:lnTo>
                    <a:lnTo>
                      <a:pt x="7866" y="3835"/>
                    </a:lnTo>
                    <a:cubicBezTo>
                      <a:pt x="7775" y="3365"/>
                      <a:pt x="7585" y="2918"/>
                      <a:pt x="7316" y="2523"/>
                    </a:cubicBezTo>
                    <a:lnTo>
                      <a:pt x="7992" y="1663"/>
                    </a:lnTo>
                    <a:lnTo>
                      <a:pt x="7287" y="923"/>
                    </a:lnTo>
                    <a:lnTo>
                      <a:pt x="6393" y="1611"/>
                    </a:lnTo>
                    <a:cubicBezTo>
                      <a:pt x="5980" y="1330"/>
                      <a:pt x="5510" y="1147"/>
                      <a:pt x="5011" y="1066"/>
                    </a:cubicBezTo>
                    <a:lnTo>
                      <a:pt x="500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-1970372" y="2333656"/>
                <a:ext cx="189619" cy="191201"/>
              </a:xfrm>
              <a:custGeom>
                <a:avLst/>
                <a:gdLst/>
                <a:ahLst/>
                <a:cxnLst/>
                <a:rect l="l" t="t" r="r" b="b"/>
                <a:pathLst>
                  <a:path w="4914" h="4955" extrusionOk="0">
                    <a:moveTo>
                      <a:pt x="2450" y="1709"/>
                    </a:moveTo>
                    <a:cubicBezTo>
                      <a:pt x="2978" y="1709"/>
                      <a:pt x="3399" y="2261"/>
                      <a:pt x="3171" y="2804"/>
                    </a:cubicBezTo>
                    <a:cubicBezTo>
                      <a:pt x="3042" y="3100"/>
                      <a:pt x="2753" y="3281"/>
                      <a:pt x="2447" y="3281"/>
                    </a:cubicBezTo>
                    <a:cubicBezTo>
                      <a:pt x="2345" y="3281"/>
                      <a:pt x="2240" y="3260"/>
                      <a:pt x="2139" y="3217"/>
                    </a:cubicBezTo>
                    <a:cubicBezTo>
                      <a:pt x="1503" y="2942"/>
                      <a:pt x="1508" y="2030"/>
                      <a:pt x="2156" y="1767"/>
                    </a:cubicBezTo>
                    <a:cubicBezTo>
                      <a:pt x="2256" y="1727"/>
                      <a:pt x="2355" y="1709"/>
                      <a:pt x="2450" y="1709"/>
                    </a:cubicBezTo>
                    <a:close/>
                    <a:moveTo>
                      <a:pt x="1784" y="1"/>
                    </a:moveTo>
                    <a:lnTo>
                      <a:pt x="1239" y="247"/>
                    </a:lnTo>
                    <a:lnTo>
                      <a:pt x="1434" y="821"/>
                    </a:lnTo>
                    <a:cubicBezTo>
                      <a:pt x="1193" y="964"/>
                      <a:pt x="987" y="1159"/>
                      <a:pt x="832" y="1388"/>
                    </a:cubicBezTo>
                    <a:lnTo>
                      <a:pt x="259" y="1188"/>
                    </a:lnTo>
                    <a:lnTo>
                      <a:pt x="24" y="1738"/>
                    </a:lnTo>
                    <a:lnTo>
                      <a:pt x="545" y="2007"/>
                    </a:lnTo>
                    <a:cubicBezTo>
                      <a:pt x="477" y="2283"/>
                      <a:pt x="465" y="2564"/>
                      <a:pt x="511" y="2844"/>
                    </a:cubicBezTo>
                    <a:lnTo>
                      <a:pt x="1" y="3131"/>
                    </a:lnTo>
                    <a:lnTo>
                      <a:pt x="299" y="3716"/>
                    </a:lnTo>
                    <a:lnTo>
                      <a:pt x="763" y="3510"/>
                    </a:lnTo>
                    <a:cubicBezTo>
                      <a:pt x="918" y="3768"/>
                      <a:pt x="1136" y="3991"/>
                      <a:pt x="1400" y="4152"/>
                    </a:cubicBezTo>
                    <a:lnTo>
                      <a:pt x="1187" y="4685"/>
                    </a:lnTo>
                    <a:lnTo>
                      <a:pt x="1744" y="4926"/>
                    </a:lnTo>
                    <a:lnTo>
                      <a:pt x="1973" y="4398"/>
                    </a:lnTo>
                    <a:cubicBezTo>
                      <a:pt x="2131" y="4438"/>
                      <a:pt x="2290" y="4458"/>
                      <a:pt x="2450" y="4458"/>
                    </a:cubicBezTo>
                    <a:cubicBezTo>
                      <a:pt x="2591" y="4458"/>
                      <a:pt x="2733" y="4442"/>
                      <a:pt x="2873" y="4410"/>
                    </a:cubicBezTo>
                    <a:lnTo>
                      <a:pt x="3148" y="4954"/>
                    </a:lnTo>
                    <a:lnTo>
                      <a:pt x="3727" y="4633"/>
                    </a:lnTo>
                    <a:lnTo>
                      <a:pt x="3526" y="4129"/>
                    </a:lnTo>
                    <a:cubicBezTo>
                      <a:pt x="3767" y="3974"/>
                      <a:pt x="3968" y="3762"/>
                      <a:pt x="4117" y="3515"/>
                    </a:cubicBezTo>
                    <a:lnTo>
                      <a:pt x="4685" y="3716"/>
                    </a:lnTo>
                    <a:lnTo>
                      <a:pt x="4914" y="3183"/>
                    </a:lnTo>
                    <a:lnTo>
                      <a:pt x="4363" y="2913"/>
                    </a:lnTo>
                    <a:cubicBezTo>
                      <a:pt x="4421" y="2650"/>
                      <a:pt x="4427" y="2374"/>
                      <a:pt x="4369" y="2111"/>
                    </a:cubicBezTo>
                    <a:lnTo>
                      <a:pt x="4914" y="1813"/>
                    </a:lnTo>
                    <a:lnTo>
                      <a:pt x="4713" y="1268"/>
                    </a:lnTo>
                    <a:lnTo>
                      <a:pt x="4094" y="1428"/>
                    </a:lnTo>
                    <a:cubicBezTo>
                      <a:pt x="3939" y="1193"/>
                      <a:pt x="3733" y="993"/>
                      <a:pt x="3498" y="838"/>
                    </a:cubicBezTo>
                    <a:lnTo>
                      <a:pt x="3727" y="282"/>
                    </a:lnTo>
                    <a:lnTo>
                      <a:pt x="3165" y="41"/>
                    </a:lnTo>
                    <a:lnTo>
                      <a:pt x="2930" y="597"/>
                    </a:lnTo>
                    <a:cubicBezTo>
                      <a:pt x="2774" y="556"/>
                      <a:pt x="2613" y="536"/>
                      <a:pt x="2453" y="536"/>
                    </a:cubicBezTo>
                    <a:cubicBezTo>
                      <a:pt x="2324" y="536"/>
                      <a:pt x="2195" y="549"/>
                      <a:pt x="2070" y="574"/>
                    </a:cubicBez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1323;p46">
            <a:extLst>
              <a:ext uri="{FF2B5EF4-FFF2-40B4-BE49-F238E27FC236}">
                <a16:creationId xmlns:a16="http://schemas.microsoft.com/office/drawing/2014/main" id="{F5AF06A7-FB02-A1B8-F800-965DEB47CE96}"/>
              </a:ext>
            </a:extLst>
          </p:cNvPr>
          <p:cNvGrpSpPr/>
          <p:nvPr/>
        </p:nvGrpSpPr>
        <p:grpSpPr>
          <a:xfrm>
            <a:off x="417954" y="1729780"/>
            <a:ext cx="763252" cy="764595"/>
            <a:chOff x="8300650" y="2290930"/>
            <a:chExt cx="763252" cy="764595"/>
          </a:xfrm>
        </p:grpSpPr>
        <p:sp>
          <p:nvSpPr>
            <p:cNvPr id="25" name="Google Shape;1324;p46">
              <a:extLst>
                <a:ext uri="{FF2B5EF4-FFF2-40B4-BE49-F238E27FC236}">
                  <a16:creationId xmlns:a16="http://schemas.microsoft.com/office/drawing/2014/main" id="{F08F56D3-2DAC-F53F-0FEB-C7945D7D6495}"/>
                </a:ext>
              </a:extLst>
            </p:cNvPr>
            <p:cNvSpPr/>
            <p:nvPr/>
          </p:nvSpPr>
          <p:spPr>
            <a:xfrm>
              <a:off x="8632085" y="2290930"/>
              <a:ext cx="101780" cy="86663"/>
            </a:xfrm>
            <a:custGeom>
              <a:avLst/>
              <a:gdLst/>
              <a:ahLst/>
              <a:cxnLst/>
              <a:rect l="l" t="t" r="r" b="b"/>
              <a:pathLst>
                <a:path w="1966" h="1674" extrusionOk="0">
                  <a:moveTo>
                    <a:pt x="691" y="0"/>
                  </a:moveTo>
                  <a:cubicBezTo>
                    <a:pt x="505" y="27"/>
                    <a:pt x="372" y="159"/>
                    <a:pt x="319" y="345"/>
                  </a:cubicBezTo>
                  <a:lnTo>
                    <a:pt x="0" y="1673"/>
                  </a:lnTo>
                  <a:lnTo>
                    <a:pt x="1966" y="1673"/>
                  </a:lnTo>
                  <a:lnTo>
                    <a:pt x="1620" y="345"/>
                  </a:lnTo>
                  <a:cubicBezTo>
                    <a:pt x="1594" y="159"/>
                    <a:pt x="1434" y="27"/>
                    <a:pt x="1248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solidFill>
                <a:schemeClr val="accent4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5;p46">
              <a:extLst>
                <a:ext uri="{FF2B5EF4-FFF2-40B4-BE49-F238E27FC236}">
                  <a16:creationId xmlns:a16="http://schemas.microsoft.com/office/drawing/2014/main" id="{45704B71-7415-1827-B454-EF1597C4318B}"/>
                </a:ext>
              </a:extLst>
            </p:cNvPr>
            <p:cNvSpPr/>
            <p:nvPr/>
          </p:nvSpPr>
          <p:spPr>
            <a:xfrm>
              <a:off x="8395545" y="2389708"/>
              <a:ext cx="112807" cy="110270"/>
            </a:xfrm>
            <a:custGeom>
              <a:avLst/>
              <a:gdLst/>
              <a:ahLst/>
              <a:cxnLst/>
              <a:rect l="l" t="t" r="r" b="b"/>
              <a:pathLst>
                <a:path w="2179" h="2130" extrusionOk="0">
                  <a:moveTo>
                    <a:pt x="772" y="1"/>
                  </a:moveTo>
                  <a:cubicBezTo>
                    <a:pt x="683" y="1"/>
                    <a:pt x="590" y="27"/>
                    <a:pt x="505" y="84"/>
                  </a:cubicBezTo>
                  <a:lnTo>
                    <a:pt x="319" y="270"/>
                  </a:lnTo>
                  <a:lnTo>
                    <a:pt x="133" y="456"/>
                  </a:lnTo>
                  <a:cubicBezTo>
                    <a:pt x="27" y="589"/>
                    <a:pt x="0" y="775"/>
                    <a:pt x="107" y="934"/>
                  </a:cubicBezTo>
                  <a:lnTo>
                    <a:pt x="824" y="2130"/>
                  </a:lnTo>
                  <a:lnTo>
                    <a:pt x="1488" y="1439"/>
                  </a:lnTo>
                  <a:lnTo>
                    <a:pt x="2178" y="748"/>
                  </a:lnTo>
                  <a:lnTo>
                    <a:pt x="983" y="58"/>
                  </a:lnTo>
                  <a:cubicBezTo>
                    <a:pt x="922" y="21"/>
                    <a:pt x="848" y="1"/>
                    <a:pt x="772" y="1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6;p46">
              <a:extLst>
                <a:ext uri="{FF2B5EF4-FFF2-40B4-BE49-F238E27FC236}">
                  <a16:creationId xmlns:a16="http://schemas.microsoft.com/office/drawing/2014/main" id="{5BD62F00-BFDB-E460-3C08-E66E66A6D04C}"/>
                </a:ext>
              </a:extLst>
            </p:cNvPr>
            <p:cNvSpPr/>
            <p:nvPr/>
          </p:nvSpPr>
          <p:spPr>
            <a:xfrm>
              <a:off x="8300650" y="2622312"/>
              <a:ext cx="85317" cy="101832"/>
            </a:xfrm>
            <a:custGeom>
              <a:avLst/>
              <a:gdLst/>
              <a:ahLst/>
              <a:cxnLst/>
              <a:rect l="l" t="t" r="r" b="b"/>
              <a:pathLst>
                <a:path w="1648" h="1967" extrusionOk="0">
                  <a:moveTo>
                    <a:pt x="1647" y="1"/>
                  </a:moveTo>
                  <a:lnTo>
                    <a:pt x="319" y="319"/>
                  </a:lnTo>
                  <a:cubicBezTo>
                    <a:pt x="133" y="372"/>
                    <a:pt x="1" y="532"/>
                    <a:pt x="1" y="718"/>
                  </a:cubicBezTo>
                  <a:lnTo>
                    <a:pt x="1" y="1276"/>
                  </a:lnTo>
                  <a:cubicBezTo>
                    <a:pt x="1" y="1435"/>
                    <a:pt x="133" y="1594"/>
                    <a:pt x="319" y="1621"/>
                  </a:cubicBezTo>
                  <a:lnTo>
                    <a:pt x="1647" y="1966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7;p46">
              <a:extLst>
                <a:ext uri="{FF2B5EF4-FFF2-40B4-BE49-F238E27FC236}">
                  <a16:creationId xmlns:a16="http://schemas.microsoft.com/office/drawing/2014/main" id="{691F2C0B-C100-3094-27AD-2285A0E916AE}"/>
                </a:ext>
              </a:extLst>
            </p:cNvPr>
            <p:cNvSpPr/>
            <p:nvPr/>
          </p:nvSpPr>
          <p:spPr>
            <a:xfrm>
              <a:off x="8396891" y="2846477"/>
              <a:ext cx="111461" cy="110788"/>
            </a:xfrm>
            <a:custGeom>
              <a:avLst/>
              <a:gdLst/>
              <a:ahLst/>
              <a:cxnLst/>
              <a:rect l="l" t="t" r="r" b="b"/>
              <a:pathLst>
                <a:path w="2153" h="2140" extrusionOk="0">
                  <a:moveTo>
                    <a:pt x="798" y="0"/>
                  </a:moveTo>
                  <a:lnTo>
                    <a:pt x="81" y="1196"/>
                  </a:lnTo>
                  <a:cubicBezTo>
                    <a:pt x="1" y="1355"/>
                    <a:pt x="1" y="1541"/>
                    <a:pt x="134" y="1674"/>
                  </a:cubicBezTo>
                  <a:lnTo>
                    <a:pt x="320" y="1860"/>
                  </a:lnTo>
                  <a:lnTo>
                    <a:pt x="506" y="2046"/>
                  </a:lnTo>
                  <a:cubicBezTo>
                    <a:pt x="580" y="2105"/>
                    <a:pt x="672" y="2140"/>
                    <a:pt x="765" y="2140"/>
                  </a:cubicBezTo>
                  <a:cubicBezTo>
                    <a:pt x="839" y="2140"/>
                    <a:pt x="914" y="2119"/>
                    <a:pt x="984" y="2072"/>
                  </a:cubicBezTo>
                  <a:lnTo>
                    <a:pt x="2152" y="1408"/>
                  </a:lnTo>
                  <a:lnTo>
                    <a:pt x="1488" y="717"/>
                  </a:lnTo>
                  <a:lnTo>
                    <a:pt x="1462" y="717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8;p46">
              <a:extLst>
                <a:ext uri="{FF2B5EF4-FFF2-40B4-BE49-F238E27FC236}">
                  <a16:creationId xmlns:a16="http://schemas.microsoft.com/office/drawing/2014/main" id="{0B57120F-AB59-8908-32BB-B95CC85A8DAA}"/>
                </a:ext>
              </a:extLst>
            </p:cNvPr>
            <p:cNvSpPr/>
            <p:nvPr/>
          </p:nvSpPr>
          <p:spPr>
            <a:xfrm>
              <a:off x="8630687" y="2968862"/>
              <a:ext cx="101832" cy="86663"/>
            </a:xfrm>
            <a:custGeom>
              <a:avLst/>
              <a:gdLst/>
              <a:ahLst/>
              <a:cxnLst/>
              <a:rect l="l" t="t" r="r" b="b"/>
              <a:pathLst>
                <a:path w="1967" h="1674" extrusionOk="0">
                  <a:moveTo>
                    <a:pt x="0" y="0"/>
                  </a:moveTo>
                  <a:lnTo>
                    <a:pt x="346" y="1328"/>
                  </a:lnTo>
                  <a:cubicBezTo>
                    <a:pt x="372" y="1514"/>
                    <a:pt x="532" y="1647"/>
                    <a:pt x="718" y="1674"/>
                  </a:cubicBezTo>
                  <a:lnTo>
                    <a:pt x="1275" y="1674"/>
                  </a:lnTo>
                  <a:cubicBezTo>
                    <a:pt x="1461" y="1647"/>
                    <a:pt x="1594" y="1514"/>
                    <a:pt x="1647" y="1328"/>
                  </a:cubicBezTo>
                  <a:lnTo>
                    <a:pt x="1966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9;p46">
              <a:extLst>
                <a:ext uri="{FF2B5EF4-FFF2-40B4-BE49-F238E27FC236}">
                  <a16:creationId xmlns:a16="http://schemas.microsoft.com/office/drawing/2014/main" id="{A31C4B6A-3C32-C954-A893-DFCB67B4F8D9}"/>
                </a:ext>
              </a:extLst>
            </p:cNvPr>
            <p:cNvSpPr/>
            <p:nvPr/>
          </p:nvSpPr>
          <p:spPr>
            <a:xfrm>
              <a:off x="8856199" y="2847823"/>
              <a:ext cx="111461" cy="110063"/>
            </a:xfrm>
            <a:custGeom>
              <a:avLst/>
              <a:gdLst/>
              <a:ahLst/>
              <a:cxnLst/>
              <a:rect l="l" t="t" r="r" b="b"/>
              <a:pathLst>
                <a:path w="2153" h="2126" extrusionOk="0">
                  <a:moveTo>
                    <a:pt x="1355" y="1"/>
                  </a:moveTo>
                  <a:lnTo>
                    <a:pt x="691" y="691"/>
                  </a:lnTo>
                  <a:lnTo>
                    <a:pt x="1" y="1382"/>
                  </a:lnTo>
                  <a:lnTo>
                    <a:pt x="1196" y="2046"/>
                  </a:lnTo>
                  <a:cubicBezTo>
                    <a:pt x="1262" y="2099"/>
                    <a:pt x="1342" y="2126"/>
                    <a:pt x="1425" y="2126"/>
                  </a:cubicBezTo>
                  <a:cubicBezTo>
                    <a:pt x="1508" y="2126"/>
                    <a:pt x="1594" y="2099"/>
                    <a:pt x="1674" y="2046"/>
                  </a:cubicBezTo>
                  <a:lnTo>
                    <a:pt x="1860" y="1860"/>
                  </a:lnTo>
                  <a:cubicBezTo>
                    <a:pt x="1860" y="1860"/>
                    <a:pt x="1940" y="1780"/>
                    <a:pt x="2046" y="1674"/>
                  </a:cubicBezTo>
                  <a:cubicBezTo>
                    <a:pt x="2152" y="1541"/>
                    <a:pt x="2152" y="1329"/>
                    <a:pt x="2073" y="1196"/>
                  </a:cubicBezTo>
                  <a:lnTo>
                    <a:pt x="1355" y="1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0;p46">
              <a:extLst>
                <a:ext uri="{FF2B5EF4-FFF2-40B4-BE49-F238E27FC236}">
                  <a16:creationId xmlns:a16="http://schemas.microsoft.com/office/drawing/2014/main" id="{129813E0-F204-33C2-A3EE-1FBD4D0DE77A}"/>
                </a:ext>
              </a:extLst>
            </p:cNvPr>
            <p:cNvSpPr/>
            <p:nvPr/>
          </p:nvSpPr>
          <p:spPr>
            <a:xfrm>
              <a:off x="8978585" y="2623709"/>
              <a:ext cx="85317" cy="100434"/>
            </a:xfrm>
            <a:custGeom>
              <a:avLst/>
              <a:gdLst/>
              <a:ahLst/>
              <a:cxnLst/>
              <a:rect l="l" t="t" r="r" b="b"/>
              <a:pathLst>
                <a:path w="1648" h="1940" extrusionOk="0">
                  <a:moveTo>
                    <a:pt x="1" y="0"/>
                  </a:moveTo>
                  <a:lnTo>
                    <a:pt x="1" y="1939"/>
                  </a:lnTo>
                  <a:lnTo>
                    <a:pt x="1329" y="1620"/>
                  </a:lnTo>
                  <a:cubicBezTo>
                    <a:pt x="1488" y="1567"/>
                    <a:pt x="1648" y="1408"/>
                    <a:pt x="1648" y="1222"/>
                  </a:cubicBezTo>
                  <a:lnTo>
                    <a:pt x="1648" y="664"/>
                  </a:lnTo>
                  <a:cubicBezTo>
                    <a:pt x="1621" y="505"/>
                    <a:pt x="1488" y="345"/>
                    <a:pt x="1329" y="3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1;p46">
              <a:extLst>
                <a:ext uri="{FF2B5EF4-FFF2-40B4-BE49-F238E27FC236}">
                  <a16:creationId xmlns:a16="http://schemas.microsoft.com/office/drawing/2014/main" id="{73E14AD3-00B1-8A71-A74A-16FC26FCD938}"/>
                </a:ext>
              </a:extLst>
            </p:cNvPr>
            <p:cNvSpPr/>
            <p:nvPr/>
          </p:nvSpPr>
          <p:spPr>
            <a:xfrm>
              <a:off x="8856199" y="2388517"/>
              <a:ext cx="111461" cy="110063"/>
            </a:xfrm>
            <a:custGeom>
              <a:avLst/>
              <a:gdLst/>
              <a:ahLst/>
              <a:cxnLst/>
              <a:rect l="l" t="t" r="r" b="b"/>
              <a:pathLst>
                <a:path w="2153" h="2126" extrusionOk="0">
                  <a:moveTo>
                    <a:pt x="1425" y="1"/>
                  </a:moveTo>
                  <a:cubicBezTo>
                    <a:pt x="1342" y="1"/>
                    <a:pt x="1262" y="28"/>
                    <a:pt x="1196" y="81"/>
                  </a:cubicBezTo>
                  <a:lnTo>
                    <a:pt x="1" y="771"/>
                  </a:lnTo>
                  <a:lnTo>
                    <a:pt x="691" y="1435"/>
                  </a:lnTo>
                  <a:lnTo>
                    <a:pt x="1382" y="2126"/>
                  </a:lnTo>
                  <a:lnTo>
                    <a:pt x="2073" y="957"/>
                  </a:lnTo>
                  <a:cubicBezTo>
                    <a:pt x="2152" y="798"/>
                    <a:pt x="2152" y="612"/>
                    <a:pt x="2046" y="479"/>
                  </a:cubicBezTo>
                  <a:lnTo>
                    <a:pt x="1860" y="293"/>
                  </a:lnTo>
                  <a:lnTo>
                    <a:pt x="1860" y="267"/>
                  </a:lnTo>
                  <a:cubicBezTo>
                    <a:pt x="1860" y="267"/>
                    <a:pt x="1780" y="187"/>
                    <a:pt x="1674" y="81"/>
                  </a:cubicBezTo>
                  <a:cubicBezTo>
                    <a:pt x="1594" y="28"/>
                    <a:pt x="1508" y="1"/>
                    <a:pt x="1425" y="1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2;p46">
              <a:extLst>
                <a:ext uri="{FF2B5EF4-FFF2-40B4-BE49-F238E27FC236}">
                  <a16:creationId xmlns:a16="http://schemas.microsoft.com/office/drawing/2014/main" id="{2925E895-9D06-A4AB-271E-1AB42BC164A9}"/>
                </a:ext>
              </a:extLst>
            </p:cNvPr>
            <p:cNvSpPr/>
            <p:nvPr/>
          </p:nvSpPr>
          <p:spPr>
            <a:xfrm>
              <a:off x="8372145" y="2358283"/>
              <a:ext cx="620256" cy="618859"/>
            </a:xfrm>
            <a:custGeom>
              <a:avLst/>
              <a:gdLst/>
              <a:ahLst/>
              <a:cxnLst/>
              <a:rect l="l" t="t" r="r" b="b"/>
              <a:pathLst>
                <a:path w="11981" h="11954" extrusionOk="0">
                  <a:moveTo>
                    <a:pt x="5953" y="1578"/>
                  </a:moveTo>
                  <a:cubicBezTo>
                    <a:pt x="8219" y="1578"/>
                    <a:pt x="10387" y="3333"/>
                    <a:pt x="10387" y="5977"/>
                  </a:cubicBezTo>
                  <a:cubicBezTo>
                    <a:pt x="10387" y="8394"/>
                    <a:pt x="8421" y="10360"/>
                    <a:pt x="5977" y="10360"/>
                  </a:cubicBezTo>
                  <a:cubicBezTo>
                    <a:pt x="5966" y="10360"/>
                    <a:pt x="5956" y="10360"/>
                    <a:pt x="5945" y="10360"/>
                  </a:cubicBezTo>
                  <a:cubicBezTo>
                    <a:pt x="2062" y="10360"/>
                    <a:pt x="115" y="5624"/>
                    <a:pt x="2870" y="2869"/>
                  </a:cubicBezTo>
                  <a:cubicBezTo>
                    <a:pt x="3770" y="1977"/>
                    <a:pt x="4873" y="1578"/>
                    <a:pt x="5953" y="1578"/>
                  </a:cubicBezTo>
                  <a:close/>
                  <a:moveTo>
                    <a:pt x="5977" y="1"/>
                  </a:moveTo>
                  <a:cubicBezTo>
                    <a:pt x="5712" y="1"/>
                    <a:pt x="5446" y="27"/>
                    <a:pt x="5207" y="54"/>
                  </a:cubicBezTo>
                  <a:cubicBezTo>
                    <a:pt x="2498" y="399"/>
                    <a:pt x="373" y="2577"/>
                    <a:pt x="54" y="5286"/>
                  </a:cubicBezTo>
                  <a:cubicBezTo>
                    <a:pt x="27" y="5499"/>
                    <a:pt x="1" y="5738"/>
                    <a:pt x="1" y="5977"/>
                  </a:cubicBezTo>
                  <a:cubicBezTo>
                    <a:pt x="1" y="6296"/>
                    <a:pt x="27" y="6588"/>
                    <a:pt x="80" y="6907"/>
                  </a:cubicBezTo>
                  <a:cubicBezTo>
                    <a:pt x="505" y="9510"/>
                    <a:pt x="2551" y="11529"/>
                    <a:pt x="5154" y="11901"/>
                  </a:cubicBezTo>
                  <a:cubicBezTo>
                    <a:pt x="5419" y="11927"/>
                    <a:pt x="5712" y="11954"/>
                    <a:pt x="5977" y="11954"/>
                  </a:cubicBezTo>
                  <a:cubicBezTo>
                    <a:pt x="6269" y="11954"/>
                    <a:pt x="6562" y="11927"/>
                    <a:pt x="6827" y="11901"/>
                  </a:cubicBezTo>
                  <a:cubicBezTo>
                    <a:pt x="9430" y="11502"/>
                    <a:pt x="11502" y="9483"/>
                    <a:pt x="11901" y="6907"/>
                  </a:cubicBezTo>
                  <a:cubicBezTo>
                    <a:pt x="11954" y="6588"/>
                    <a:pt x="11980" y="6296"/>
                    <a:pt x="11980" y="5977"/>
                  </a:cubicBezTo>
                  <a:cubicBezTo>
                    <a:pt x="11980" y="5738"/>
                    <a:pt x="11954" y="5499"/>
                    <a:pt x="11927" y="5260"/>
                  </a:cubicBezTo>
                  <a:cubicBezTo>
                    <a:pt x="11608" y="2551"/>
                    <a:pt x="9483" y="399"/>
                    <a:pt x="6774" y="54"/>
                  </a:cubicBezTo>
                  <a:cubicBezTo>
                    <a:pt x="6509" y="27"/>
                    <a:pt x="6243" y="1"/>
                    <a:pt x="5977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3;p46">
              <a:extLst>
                <a:ext uri="{FF2B5EF4-FFF2-40B4-BE49-F238E27FC236}">
                  <a16:creationId xmlns:a16="http://schemas.microsoft.com/office/drawing/2014/main" id="{39A53809-3EF4-D29A-E2D3-B961339D8266}"/>
                </a:ext>
              </a:extLst>
            </p:cNvPr>
            <p:cNvSpPr/>
            <p:nvPr/>
          </p:nvSpPr>
          <p:spPr>
            <a:xfrm>
              <a:off x="8377685" y="2440805"/>
              <a:ext cx="532196" cy="454644"/>
            </a:xfrm>
            <a:custGeom>
              <a:avLst/>
              <a:gdLst/>
              <a:ahLst/>
              <a:cxnLst/>
              <a:rect l="l" t="t" r="r" b="b"/>
              <a:pathLst>
                <a:path w="10280" h="8782" extrusionOk="0">
                  <a:moveTo>
                    <a:pt x="5913" y="1391"/>
                  </a:moveTo>
                  <a:cubicBezTo>
                    <a:pt x="6644" y="1391"/>
                    <a:pt x="7388" y="1660"/>
                    <a:pt x="7995" y="2258"/>
                  </a:cubicBezTo>
                  <a:cubicBezTo>
                    <a:pt x="9881" y="4144"/>
                    <a:pt x="8553" y="7385"/>
                    <a:pt x="5870" y="7385"/>
                  </a:cubicBezTo>
                  <a:cubicBezTo>
                    <a:pt x="4223" y="7358"/>
                    <a:pt x="2895" y="6030"/>
                    <a:pt x="2895" y="4383"/>
                  </a:cubicBezTo>
                  <a:cubicBezTo>
                    <a:pt x="2895" y="2582"/>
                    <a:pt x="4373" y="1391"/>
                    <a:pt x="5913" y="1391"/>
                  </a:cubicBezTo>
                  <a:close/>
                  <a:moveTo>
                    <a:pt x="5870" y="0"/>
                  </a:moveTo>
                  <a:cubicBezTo>
                    <a:pt x="1966" y="0"/>
                    <a:pt x="0" y="4728"/>
                    <a:pt x="2763" y="7491"/>
                  </a:cubicBezTo>
                  <a:cubicBezTo>
                    <a:pt x="3663" y="8383"/>
                    <a:pt x="4766" y="8782"/>
                    <a:pt x="5846" y="8782"/>
                  </a:cubicBezTo>
                  <a:cubicBezTo>
                    <a:pt x="8112" y="8782"/>
                    <a:pt x="10280" y="7027"/>
                    <a:pt x="10280" y="4383"/>
                  </a:cubicBezTo>
                  <a:cubicBezTo>
                    <a:pt x="10280" y="1966"/>
                    <a:pt x="8314" y="0"/>
                    <a:pt x="5870" y="0"/>
                  </a:cubicBezTo>
                  <a:close/>
                </a:path>
              </a:pathLst>
            </a:custGeom>
            <a:solidFill>
              <a:schemeClr val="accent4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312;p46">
            <a:extLst>
              <a:ext uri="{FF2B5EF4-FFF2-40B4-BE49-F238E27FC236}">
                <a16:creationId xmlns:a16="http://schemas.microsoft.com/office/drawing/2014/main" id="{863F2330-3F24-9EED-EFDF-37882006DEE0}"/>
              </a:ext>
            </a:extLst>
          </p:cNvPr>
          <p:cNvGrpSpPr/>
          <p:nvPr/>
        </p:nvGrpSpPr>
        <p:grpSpPr>
          <a:xfrm>
            <a:off x="1110162" y="1824189"/>
            <a:ext cx="968107" cy="968155"/>
            <a:chOff x="9033617" y="2052994"/>
            <a:chExt cx="968107" cy="968155"/>
          </a:xfrm>
        </p:grpSpPr>
        <p:sp>
          <p:nvSpPr>
            <p:cNvPr id="42" name="Google Shape;1313;p46">
              <a:extLst>
                <a:ext uri="{FF2B5EF4-FFF2-40B4-BE49-F238E27FC236}">
                  <a16:creationId xmlns:a16="http://schemas.microsoft.com/office/drawing/2014/main" id="{5BFE7FE6-A45E-5845-103D-630DCA538644}"/>
                </a:ext>
              </a:extLst>
            </p:cNvPr>
            <p:cNvSpPr/>
            <p:nvPr/>
          </p:nvSpPr>
          <p:spPr>
            <a:xfrm>
              <a:off x="9453010" y="2052994"/>
              <a:ext cx="129321" cy="108717"/>
            </a:xfrm>
            <a:custGeom>
              <a:avLst/>
              <a:gdLst/>
              <a:ahLst/>
              <a:cxnLst/>
              <a:rect l="l" t="t" r="r" b="b"/>
              <a:pathLst>
                <a:path w="2498" h="2100" extrusionOk="0">
                  <a:moveTo>
                    <a:pt x="904" y="1"/>
                  </a:moveTo>
                  <a:cubicBezTo>
                    <a:pt x="665" y="27"/>
                    <a:pt x="505" y="187"/>
                    <a:pt x="452" y="426"/>
                  </a:cubicBezTo>
                  <a:lnTo>
                    <a:pt x="1" y="2099"/>
                  </a:lnTo>
                  <a:lnTo>
                    <a:pt x="2497" y="2099"/>
                  </a:lnTo>
                  <a:lnTo>
                    <a:pt x="2046" y="426"/>
                  </a:lnTo>
                  <a:cubicBezTo>
                    <a:pt x="1993" y="187"/>
                    <a:pt x="1833" y="27"/>
                    <a:pt x="159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14;p46">
              <a:extLst>
                <a:ext uri="{FF2B5EF4-FFF2-40B4-BE49-F238E27FC236}">
                  <a16:creationId xmlns:a16="http://schemas.microsoft.com/office/drawing/2014/main" id="{007638FC-2BA1-8C24-5D11-E8B968F71BD2}"/>
                </a:ext>
              </a:extLst>
            </p:cNvPr>
            <p:cNvSpPr/>
            <p:nvPr/>
          </p:nvSpPr>
          <p:spPr>
            <a:xfrm>
              <a:off x="9154604" y="2176932"/>
              <a:ext cx="143092" cy="141539"/>
            </a:xfrm>
            <a:custGeom>
              <a:avLst/>
              <a:gdLst/>
              <a:ahLst/>
              <a:cxnLst/>
              <a:rect l="l" t="t" r="r" b="b"/>
              <a:pathLst>
                <a:path w="2764" h="2734" extrusionOk="0">
                  <a:moveTo>
                    <a:pt x="964" y="0"/>
                  </a:moveTo>
                  <a:cubicBezTo>
                    <a:pt x="855" y="0"/>
                    <a:pt x="749" y="34"/>
                    <a:pt x="665" y="104"/>
                  </a:cubicBezTo>
                  <a:lnTo>
                    <a:pt x="426" y="343"/>
                  </a:lnTo>
                  <a:lnTo>
                    <a:pt x="399" y="369"/>
                  </a:lnTo>
                  <a:lnTo>
                    <a:pt x="160" y="608"/>
                  </a:lnTo>
                  <a:cubicBezTo>
                    <a:pt x="27" y="794"/>
                    <a:pt x="1" y="1033"/>
                    <a:pt x="133" y="1219"/>
                  </a:cubicBezTo>
                  <a:lnTo>
                    <a:pt x="1010" y="2733"/>
                  </a:lnTo>
                  <a:lnTo>
                    <a:pt x="1887" y="1857"/>
                  </a:lnTo>
                  <a:lnTo>
                    <a:pt x="1887" y="1830"/>
                  </a:lnTo>
                  <a:lnTo>
                    <a:pt x="2763" y="954"/>
                  </a:lnTo>
                  <a:lnTo>
                    <a:pt x="1249" y="77"/>
                  </a:lnTo>
                  <a:cubicBezTo>
                    <a:pt x="1161" y="27"/>
                    <a:pt x="1062" y="0"/>
                    <a:pt x="9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15;p46">
              <a:extLst>
                <a:ext uri="{FF2B5EF4-FFF2-40B4-BE49-F238E27FC236}">
                  <a16:creationId xmlns:a16="http://schemas.microsoft.com/office/drawing/2014/main" id="{6B1A2C09-5183-FBA7-B857-9E4911A69DAB}"/>
                </a:ext>
              </a:extLst>
            </p:cNvPr>
            <p:cNvSpPr/>
            <p:nvPr/>
          </p:nvSpPr>
          <p:spPr>
            <a:xfrm>
              <a:off x="9033617" y="2473783"/>
              <a:ext cx="108665" cy="127975"/>
            </a:xfrm>
            <a:custGeom>
              <a:avLst/>
              <a:gdLst/>
              <a:ahLst/>
              <a:cxnLst/>
              <a:rect l="l" t="t" r="r" b="b"/>
              <a:pathLst>
                <a:path w="2099" h="2472" extrusionOk="0">
                  <a:moveTo>
                    <a:pt x="2099" y="1"/>
                  </a:moveTo>
                  <a:lnTo>
                    <a:pt x="425" y="426"/>
                  </a:lnTo>
                  <a:cubicBezTo>
                    <a:pt x="186" y="479"/>
                    <a:pt x="27" y="665"/>
                    <a:pt x="0" y="877"/>
                  </a:cubicBezTo>
                  <a:lnTo>
                    <a:pt x="0" y="1595"/>
                  </a:lnTo>
                  <a:cubicBezTo>
                    <a:pt x="27" y="1807"/>
                    <a:pt x="186" y="1993"/>
                    <a:pt x="425" y="2046"/>
                  </a:cubicBezTo>
                  <a:lnTo>
                    <a:pt x="2099" y="2471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16;p46">
              <a:extLst>
                <a:ext uri="{FF2B5EF4-FFF2-40B4-BE49-F238E27FC236}">
                  <a16:creationId xmlns:a16="http://schemas.microsoft.com/office/drawing/2014/main" id="{ADE7B310-A8E3-8994-E139-6E45F454ED75}"/>
                </a:ext>
              </a:extLst>
            </p:cNvPr>
            <p:cNvSpPr/>
            <p:nvPr/>
          </p:nvSpPr>
          <p:spPr>
            <a:xfrm>
              <a:off x="9154604" y="2758467"/>
              <a:ext cx="143092" cy="140141"/>
            </a:xfrm>
            <a:custGeom>
              <a:avLst/>
              <a:gdLst/>
              <a:ahLst/>
              <a:cxnLst/>
              <a:rect l="l" t="t" r="r" b="b"/>
              <a:pathLst>
                <a:path w="2764" h="2707" extrusionOk="0">
                  <a:moveTo>
                    <a:pt x="1010" y="0"/>
                  </a:moveTo>
                  <a:lnTo>
                    <a:pt x="133" y="1488"/>
                  </a:lnTo>
                  <a:cubicBezTo>
                    <a:pt x="1" y="1674"/>
                    <a:pt x="27" y="1939"/>
                    <a:pt x="160" y="2125"/>
                  </a:cubicBezTo>
                  <a:lnTo>
                    <a:pt x="399" y="2364"/>
                  </a:lnTo>
                  <a:lnTo>
                    <a:pt x="426" y="2364"/>
                  </a:lnTo>
                  <a:lnTo>
                    <a:pt x="665" y="2603"/>
                  </a:lnTo>
                  <a:cubicBezTo>
                    <a:pt x="763" y="2673"/>
                    <a:pt x="876" y="2707"/>
                    <a:pt x="988" y="2707"/>
                  </a:cubicBezTo>
                  <a:cubicBezTo>
                    <a:pt x="1088" y="2707"/>
                    <a:pt x="1188" y="2680"/>
                    <a:pt x="1276" y="2630"/>
                  </a:cubicBezTo>
                  <a:lnTo>
                    <a:pt x="2763" y="1753"/>
                  </a:lnTo>
                  <a:lnTo>
                    <a:pt x="1913" y="877"/>
                  </a:lnTo>
                  <a:lnTo>
                    <a:pt x="1887" y="850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17;p46">
              <a:extLst>
                <a:ext uri="{FF2B5EF4-FFF2-40B4-BE49-F238E27FC236}">
                  <a16:creationId xmlns:a16="http://schemas.microsoft.com/office/drawing/2014/main" id="{03089E7C-91F7-63FF-26FB-E0E3A1C844A9}"/>
                </a:ext>
              </a:extLst>
            </p:cNvPr>
            <p:cNvSpPr/>
            <p:nvPr/>
          </p:nvSpPr>
          <p:spPr>
            <a:xfrm>
              <a:off x="9454407" y="2912484"/>
              <a:ext cx="129321" cy="108665"/>
            </a:xfrm>
            <a:custGeom>
              <a:avLst/>
              <a:gdLst/>
              <a:ahLst/>
              <a:cxnLst/>
              <a:rect l="l" t="t" r="r" b="b"/>
              <a:pathLst>
                <a:path w="2498" h="2099" extrusionOk="0">
                  <a:moveTo>
                    <a:pt x="0" y="0"/>
                  </a:moveTo>
                  <a:lnTo>
                    <a:pt x="452" y="1700"/>
                  </a:lnTo>
                  <a:cubicBezTo>
                    <a:pt x="505" y="1913"/>
                    <a:pt x="664" y="2072"/>
                    <a:pt x="877" y="2099"/>
                  </a:cubicBezTo>
                  <a:lnTo>
                    <a:pt x="1620" y="2099"/>
                  </a:lnTo>
                  <a:cubicBezTo>
                    <a:pt x="1833" y="2072"/>
                    <a:pt x="2019" y="1913"/>
                    <a:pt x="2045" y="1700"/>
                  </a:cubicBezTo>
                  <a:lnTo>
                    <a:pt x="249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8;p46">
              <a:extLst>
                <a:ext uri="{FF2B5EF4-FFF2-40B4-BE49-F238E27FC236}">
                  <a16:creationId xmlns:a16="http://schemas.microsoft.com/office/drawing/2014/main" id="{FAC9C579-650C-2CEC-F5B1-DC06F2039F9D}"/>
                </a:ext>
              </a:extLst>
            </p:cNvPr>
            <p:cNvSpPr/>
            <p:nvPr/>
          </p:nvSpPr>
          <p:spPr>
            <a:xfrm>
              <a:off x="9739041" y="2757069"/>
              <a:ext cx="141694" cy="140141"/>
            </a:xfrm>
            <a:custGeom>
              <a:avLst/>
              <a:gdLst/>
              <a:ahLst/>
              <a:cxnLst/>
              <a:rect l="l" t="t" r="r" b="b"/>
              <a:pathLst>
                <a:path w="2737" h="2707" extrusionOk="0">
                  <a:moveTo>
                    <a:pt x="1754" y="1"/>
                  </a:moveTo>
                  <a:lnTo>
                    <a:pt x="877" y="877"/>
                  </a:lnTo>
                  <a:lnTo>
                    <a:pt x="877" y="904"/>
                  </a:lnTo>
                  <a:lnTo>
                    <a:pt x="1" y="1754"/>
                  </a:lnTo>
                  <a:lnTo>
                    <a:pt x="1488" y="2630"/>
                  </a:lnTo>
                  <a:cubicBezTo>
                    <a:pt x="1576" y="2680"/>
                    <a:pt x="1675" y="2707"/>
                    <a:pt x="1776" y="2707"/>
                  </a:cubicBezTo>
                  <a:cubicBezTo>
                    <a:pt x="1888" y="2707"/>
                    <a:pt x="2001" y="2674"/>
                    <a:pt x="2099" y="2604"/>
                  </a:cubicBezTo>
                  <a:lnTo>
                    <a:pt x="2338" y="2365"/>
                  </a:lnTo>
                  <a:lnTo>
                    <a:pt x="2577" y="2099"/>
                  </a:lnTo>
                  <a:cubicBezTo>
                    <a:pt x="2710" y="1940"/>
                    <a:pt x="2736" y="1701"/>
                    <a:pt x="2604" y="1515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9;p46">
              <a:extLst>
                <a:ext uri="{FF2B5EF4-FFF2-40B4-BE49-F238E27FC236}">
                  <a16:creationId xmlns:a16="http://schemas.microsoft.com/office/drawing/2014/main" id="{11EA445C-D320-BCDE-B6E7-D85647F576A2}"/>
                </a:ext>
              </a:extLst>
            </p:cNvPr>
            <p:cNvSpPr/>
            <p:nvPr/>
          </p:nvSpPr>
          <p:spPr>
            <a:xfrm>
              <a:off x="9893059" y="2472437"/>
              <a:ext cx="108665" cy="129321"/>
            </a:xfrm>
            <a:custGeom>
              <a:avLst/>
              <a:gdLst/>
              <a:ahLst/>
              <a:cxnLst/>
              <a:rect l="l" t="t" r="r" b="b"/>
              <a:pathLst>
                <a:path w="2099" h="2498" extrusionOk="0">
                  <a:moveTo>
                    <a:pt x="1" y="0"/>
                  </a:moveTo>
                  <a:lnTo>
                    <a:pt x="1" y="2497"/>
                  </a:lnTo>
                  <a:lnTo>
                    <a:pt x="1700" y="2046"/>
                  </a:lnTo>
                  <a:cubicBezTo>
                    <a:pt x="1913" y="1992"/>
                    <a:pt x="2072" y="1807"/>
                    <a:pt x="2099" y="1594"/>
                  </a:cubicBezTo>
                  <a:lnTo>
                    <a:pt x="2099" y="903"/>
                  </a:lnTo>
                  <a:cubicBezTo>
                    <a:pt x="2072" y="664"/>
                    <a:pt x="1913" y="505"/>
                    <a:pt x="1700" y="45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20;p46">
              <a:extLst>
                <a:ext uri="{FF2B5EF4-FFF2-40B4-BE49-F238E27FC236}">
                  <a16:creationId xmlns:a16="http://schemas.microsoft.com/office/drawing/2014/main" id="{2AA339A5-012B-20B3-B39C-1231BFEC6203}"/>
                </a:ext>
              </a:extLst>
            </p:cNvPr>
            <p:cNvSpPr/>
            <p:nvPr/>
          </p:nvSpPr>
          <p:spPr>
            <a:xfrm>
              <a:off x="9737644" y="2176363"/>
              <a:ext cx="143092" cy="142109"/>
            </a:xfrm>
            <a:custGeom>
              <a:avLst/>
              <a:gdLst/>
              <a:ahLst/>
              <a:cxnLst/>
              <a:rect l="l" t="t" r="r" b="b"/>
              <a:pathLst>
                <a:path w="2764" h="2745" extrusionOk="0">
                  <a:moveTo>
                    <a:pt x="1789" y="1"/>
                  </a:moveTo>
                  <a:cubicBezTo>
                    <a:pt x="1693" y="1"/>
                    <a:pt x="1599" y="28"/>
                    <a:pt x="1515" y="88"/>
                  </a:cubicBezTo>
                  <a:lnTo>
                    <a:pt x="1" y="965"/>
                  </a:lnTo>
                  <a:lnTo>
                    <a:pt x="878" y="1815"/>
                  </a:lnTo>
                  <a:lnTo>
                    <a:pt x="904" y="1841"/>
                  </a:lnTo>
                  <a:lnTo>
                    <a:pt x="1754" y="2744"/>
                  </a:lnTo>
                  <a:lnTo>
                    <a:pt x="2631" y="1230"/>
                  </a:lnTo>
                  <a:cubicBezTo>
                    <a:pt x="2763" y="1044"/>
                    <a:pt x="2763" y="779"/>
                    <a:pt x="2604" y="619"/>
                  </a:cubicBezTo>
                  <a:lnTo>
                    <a:pt x="2365" y="380"/>
                  </a:lnTo>
                  <a:lnTo>
                    <a:pt x="2365" y="354"/>
                  </a:lnTo>
                  <a:lnTo>
                    <a:pt x="2126" y="115"/>
                  </a:lnTo>
                  <a:cubicBezTo>
                    <a:pt x="2024" y="42"/>
                    <a:pt x="1906" y="1"/>
                    <a:pt x="178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21;p46">
              <a:extLst>
                <a:ext uri="{FF2B5EF4-FFF2-40B4-BE49-F238E27FC236}">
                  <a16:creationId xmlns:a16="http://schemas.microsoft.com/office/drawing/2014/main" id="{E18550CD-CE3E-AC0D-39A7-F46256542990}"/>
                </a:ext>
              </a:extLst>
            </p:cNvPr>
            <p:cNvSpPr/>
            <p:nvPr/>
          </p:nvSpPr>
          <p:spPr>
            <a:xfrm>
              <a:off x="9125716" y="2138260"/>
              <a:ext cx="785247" cy="785247"/>
            </a:xfrm>
            <a:custGeom>
              <a:avLst/>
              <a:gdLst/>
              <a:ahLst/>
              <a:cxnLst/>
              <a:rect l="l" t="t" r="r" b="b"/>
              <a:pathLst>
                <a:path w="15168" h="15168" extrusionOk="0">
                  <a:moveTo>
                    <a:pt x="7543" y="1995"/>
                  </a:moveTo>
                  <a:cubicBezTo>
                    <a:pt x="10405" y="1995"/>
                    <a:pt x="13149" y="4212"/>
                    <a:pt x="13149" y="7571"/>
                  </a:cubicBezTo>
                  <a:cubicBezTo>
                    <a:pt x="13149" y="10652"/>
                    <a:pt x="10652" y="13149"/>
                    <a:pt x="7571" y="13149"/>
                  </a:cubicBezTo>
                  <a:cubicBezTo>
                    <a:pt x="2604" y="13149"/>
                    <a:pt x="134" y="7146"/>
                    <a:pt x="3640" y="3640"/>
                  </a:cubicBezTo>
                  <a:cubicBezTo>
                    <a:pt x="4775" y="2504"/>
                    <a:pt x="6173" y="1995"/>
                    <a:pt x="7543" y="1995"/>
                  </a:cubicBezTo>
                  <a:close/>
                  <a:moveTo>
                    <a:pt x="7571" y="1"/>
                  </a:moveTo>
                  <a:cubicBezTo>
                    <a:pt x="7252" y="1"/>
                    <a:pt x="6907" y="27"/>
                    <a:pt x="6588" y="54"/>
                  </a:cubicBezTo>
                  <a:cubicBezTo>
                    <a:pt x="5234" y="240"/>
                    <a:pt x="3959" y="771"/>
                    <a:pt x="2896" y="1621"/>
                  </a:cubicBezTo>
                  <a:cubicBezTo>
                    <a:pt x="1302" y="2869"/>
                    <a:pt x="293" y="4676"/>
                    <a:pt x="54" y="6694"/>
                  </a:cubicBezTo>
                  <a:cubicBezTo>
                    <a:pt x="1" y="6987"/>
                    <a:pt x="1" y="7279"/>
                    <a:pt x="1" y="7571"/>
                  </a:cubicBezTo>
                  <a:cubicBezTo>
                    <a:pt x="1" y="7969"/>
                    <a:pt x="27" y="8368"/>
                    <a:pt x="81" y="8766"/>
                  </a:cubicBezTo>
                  <a:cubicBezTo>
                    <a:pt x="266" y="10015"/>
                    <a:pt x="798" y="11210"/>
                    <a:pt x="1595" y="12219"/>
                  </a:cubicBezTo>
                  <a:cubicBezTo>
                    <a:pt x="2020" y="12777"/>
                    <a:pt x="2524" y="13282"/>
                    <a:pt x="3082" y="13707"/>
                  </a:cubicBezTo>
                  <a:cubicBezTo>
                    <a:pt x="4091" y="14451"/>
                    <a:pt x="5287" y="14929"/>
                    <a:pt x="6509" y="15088"/>
                  </a:cubicBezTo>
                  <a:cubicBezTo>
                    <a:pt x="6880" y="15141"/>
                    <a:pt x="7226" y="15168"/>
                    <a:pt x="7571" y="15168"/>
                  </a:cubicBezTo>
                  <a:cubicBezTo>
                    <a:pt x="7943" y="15168"/>
                    <a:pt x="8288" y="15141"/>
                    <a:pt x="8660" y="15088"/>
                  </a:cubicBezTo>
                  <a:cubicBezTo>
                    <a:pt x="11954" y="14610"/>
                    <a:pt x="14557" y="12033"/>
                    <a:pt x="15088" y="8740"/>
                  </a:cubicBezTo>
                  <a:cubicBezTo>
                    <a:pt x="15141" y="8368"/>
                    <a:pt x="15168" y="7969"/>
                    <a:pt x="15168" y="7571"/>
                  </a:cubicBezTo>
                  <a:cubicBezTo>
                    <a:pt x="15168" y="7279"/>
                    <a:pt x="15141" y="6987"/>
                    <a:pt x="15115" y="6668"/>
                  </a:cubicBezTo>
                  <a:cubicBezTo>
                    <a:pt x="14637" y="2869"/>
                    <a:pt x="11423" y="1"/>
                    <a:pt x="7571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2;p46">
              <a:extLst>
                <a:ext uri="{FF2B5EF4-FFF2-40B4-BE49-F238E27FC236}">
                  <a16:creationId xmlns:a16="http://schemas.microsoft.com/office/drawing/2014/main" id="{A024AD73-7C89-18A2-FB0D-6682430E3DFA}"/>
                </a:ext>
              </a:extLst>
            </p:cNvPr>
            <p:cNvSpPr/>
            <p:nvPr/>
          </p:nvSpPr>
          <p:spPr>
            <a:xfrm>
              <a:off x="9100970" y="2218038"/>
              <a:ext cx="730268" cy="625433"/>
            </a:xfrm>
            <a:custGeom>
              <a:avLst/>
              <a:gdLst/>
              <a:ahLst/>
              <a:cxnLst/>
              <a:rect l="l" t="t" r="r" b="b"/>
              <a:pathLst>
                <a:path w="14106" h="12081" extrusionOk="0">
                  <a:moveTo>
                    <a:pt x="8021" y="641"/>
                  </a:moveTo>
                  <a:cubicBezTo>
                    <a:pt x="10789" y="641"/>
                    <a:pt x="13441" y="2794"/>
                    <a:pt x="13441" y="6030"/>
                  </a:cubicBezTo>
                  <a:cubicBezTo>
                    <a:pt x="13441" y="9001"/>
                    <a:pt x="11031" y="11415"/>
                    <a:pt x="8062" y="11422"/>
                  </a:cubicBezTo>
                  <a:lnTo>
                    <a:pt x="8062" y="11422"/>
                  </a:lnTo>
                  <a:cubicBezTo>
                    <a:pt x="3263" y="11411"/>
                    <a:pt x="880" y="5628"/>
                    <a:pt x="4251" y="2231"/>
                  </a:cubicBezTo>
                  <a:cubicBezTo>
                    <a:pt x="5350" y="1132"/>
                    <a:pt x="6699" y="641"/>
                    <a:pt x="8021" y="641"/>
                  </a:cubicBezTo>
                  <a:close/>
                  <a:moveTo>
                    <a:pt x="8076" y="0"/>
                  </a:moveTo>
                  <a:cubicBezTo>
                    <a:pt x="2683" y="0"/>
                    <a:pt x="1" y="6508"/>
                    <a:pt x="3799" y="10306"/>
                  </a:cubicBezTo>
                  <a:cubicBezTo>
                    <a:pt x="5025" y="11532"/>
                    <a:pt x="6532" y="12080"/>
                    <a:pt x="8012" y="12080"/>
                  </a:cubicBezTo>
                  <a:cubicBezTo>
                    <a:pt x="11119" y="12080"/>
                    <a:pt x="14105" y="9664"/>
                    <a:pt x="14105" y="6030"/>
                  </a:cubicBezTo>
                  <a:cubicBezTo>
                    <a:pt x="14105" y="2710"/>
                    <a:pt x="11396" y="0"/>
                    <a:pt x="8076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accent4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657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293319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latin typeface="Amasis MT Pro Black" panose="02040A04050005020304" pitchFamily="18" charset="0"/>
              </a:rPr>
              <a:t>Ferramenta de gestão Trello</a:t>
            </a:r>
          </a:p>
        </p:txBody>
      </p:sp>
      <p:pic>
        <p:nvPicPr>
          <p:cNvPr id="20" name="Imagem 1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49A8754-214F-BA6A-E53E-5E675DAC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6" y="846457"/>
            <a:ext cx="11166013" cy="5046292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E1FBE381-C035-C5C0-E63C-E38EC921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429" y="231478"/>
            <a:ext cx="522688" cy="52268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7153B0-2A67-5998-EE4C-EB5D6A0C2ADF}"/>
              </a:ext>
            </a:extLst>
          </p:cNvPr>
          <p:cNvSpPr/>
          <p:nvPr/>
        </p:nvSpPr>
        <p:spPr>
          <a:xfrm>
            <a:off x="8953011" y="2108166"/>
            <a:ext cx="2251587" cy="214052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BE6DD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C2F436C-9976-459F-2592-4DE316041FE2}"/>
              </a:ext>
            </a:extLst>
          </p:cNvPr>
          <p:cNvSpPr/>
          <p:nvPr/>
        </p:nvSpPr>
        <p:spPr>
          <a:xfrm>
            <a:off x="9181749" y="3494677"/>
            <a:ext cx="163021" cy="157316"/>
          </a:xfrm>
          <a:prstGeom prst="rect">
            <a:avLst/>
          </a:prstGeom>
          <a:solidFill>
            <a:srgbClr val="9CFF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C2B2793-C85C-8012-87A5-488E99650A56}"/>
              </a:ext>
            </a:extLst>
          </p:cNvPr>
          <p:cNvSpPr/>
          <p:nvPr/>
        </p:nvSpPr>
        <p:spPr>
          <a:xfrm>
            <a:off x="9181749" y="3019157"/>
            <a:ext cx="163021" cy="157316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8576BF-CDCD-633E-8E98-1C01668098B3}"/>
              </a:ext>
            </a:extLst>
          </p:cNvPr>
          <p:cNvSpPr/>
          <p:nvPr/>
        </p:nvSpPr>
        <p:spPr>
          <a:xfrm>
            <a:off x="9181752" y="2444166"/>
            <a:ext cx="163021" cy="1573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407119-A966-2433-454B-53E960EB0098}"/>
              </a:ext>
            </a:extLst>
          </p:cNvPr>
          <p:cNvSpPr txBox="1"/>
          <p:nvPr/>
        </p:nvSpPr>
        <p:spPr>
          <a:xfrm>
            <a:off x="9424855" y="2330351"/>
            <a:ext cx="14704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masis MT Pro Black"/>
              </a:rPr>
              <a:t>Requisitos</a:t>
            </a:r>
            <a:endParaRPr lang="pt-B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332C4E-03BB-9D44-CD6D-C199A995FA0B}"/>
              </a:ext>
            </a:extLst>
          </p:cNvPr>
          <p:cNvSpPr txBox="1"/>
          <p:nvPr/>
        </p:nvSpPr>
        <p:spPr>
          <a:xfrm>
            <a:off x="9424854" y="2913149"/>
            <a:ext cx="138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Essencial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A8D348-01AA-278F-C88D-83873345D615}"/>
              </a:ext>
            </a:extLst>
          </p:cNvPr>
          <p:cNvSpPr txBox="1"/>
          <p:nvPr/>
        </p:nvSpPr>
        <p:spPr>
          <a:xfrm>
            <a:off x="9424853" y="3388669"/>
            <a:ext cx="152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masis MT Pro Black" panose="02040A04050005020304" pitchFamily="18" charset="0"/>
              </a:rPr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4066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126295" y="1468551"/>
            <a:ext cx="11959071" cy="2370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5400" dirty="0">
                <a:solidFill>
                  <a:srgbClr val="37505B"/>
                </a:solidFill>
                <a:latin typeface="Amasis MT Pro Black" panose="02040A04050005020304" pitchFamily="18" charset="0"/>
              </a:rPr>
              <a:t>Protótipo do site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A0B954D2-6A15-64B8-DCFE-C46F3FEDB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46" y="2621241"/>
            <a:ext cx="2644478" cy="26444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E9E81EF-06A9-00FD-4DCE-E07E0AC0806B}"/>
              </a:ext>
            </a:extLst>
          </p:cNvPr>
          <p:cNvSpPr/>
          <p:nvPr/>
        </p:nvSpPr>
        <p:spPr>
          <a:xfrm>
            <a:off x="3229337" y="2266814"/>
            <a:ext cx="5833640" cy="45719"/>
          </a:xfrm>
          <a:prstGeom prst="rect">
            <a:avLst/>
          </a:prstGeom>
          <a:solidFill>
            <a:srgbClr val="3750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90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76F3C1B-3BC3-C70B-294D-3954DC984B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917960"/>
            <a:chOff x="0" y="0"/>
            <a:chExt cx="12192000" cy="691796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CA4B1F-CCDC-B078-E943-10CD4C9616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917960"/>
            </a:xfrm>
            <a:prstGeom prst="rect">
              <a:avLst/>
            </a:prstGeom>
            <a:solidFill>
              <a:srgbClr val="4A6B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/>
                <a:t>        </a:t>
              </a: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F7F1A0F-60F2-0000-9156-64E173CF2BE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04800" y="196645"/>
              <a:ext cx="11602065" cy="6499123"/>
              <a:chOff x="304800" y="196645"/>
              <a:chExt cx="11602065" cy="6499123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6A5586C8-E119-A08A-67ED-477526301E6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4800" y="196645"/>
                <a:ext cx="11602065" cy="6499123"/>
                <a:chOff x="346129" y="201477"/>
                <a:chExt cx="11386088" cy="6307810"/>
              </a:xfrm>
            </p:grpSpPr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5E81F1B8-A240-771A-7B5F-03302AB0351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7"/>
                  <a:ext cx="11386088" cy="6307810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rgbClr val="3750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B0B5BBDB-CCD5-CBA2-B7B4-2D48C6B154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0800000">
                  <a:off x="346129" y="201479"/>
                  <a:ext cx="11262102" cy="6182807"/>
                </a:xfrm>
                <a:custGeom>
                  <a:avLst/>
                  <a:gdLst>
                    <a:gd name="connsiteX0" fmla="*/ 10600828 w 11262102"/>
                    <a:gd name="connsiteY0" fmla="*/ 6182807 h 6182807"/>
                    <a:gd name="connsiteX1" fmla="*/ 661274 w 11262102"/>
                    <a:gd name="connsiteY1" fmla="*/ 6182807 h 6182807"/>
                    <a:gd name="connsiteX2" fmla="*/ 0 w 11262102"/>
                    <a:gd name="connsiteY2" fmla="*/ 5521533 h 6182807"/>
                    <a:gd name="connsiteX3" fmla="*/ 0 w 11262102"/>
                    <a:gd name="connsiteY3" fmla="*/ 3967566 h 6182807"/>
                    <a:gd name="connsiteX4" fmla="*/ 0 w 11262102"/>
                    <a:gd name="connsiteY4" fmla="*/ 2215241 h 6182807"/>
                    <a:gd name="connsiteX5" fmla="*/ 0 w 11262102"/>
                    <a:gd name="connsiteY5" fmla="*/ 661274 h 6182807"/>
                    <a:gd name="connsiteX6" fmla="*/ 661274 w 11262102"/>
                    <a:gd name="connsiteY6" fmla="*/ 0 h 6182807"/>
                    <a:gd name="connsiteX7" fmla="*/ 10600828 w 11262102"/>
                    <a:gd name="connsiteY7" fmla="*/ 0 h 6182807"/>
                    <a:gd name="connsiteX8" fmla="*/ 11262102 w 11262102"/>
                    <a:gd name="connsiteY8" fmla="*/ 661274 h 6182807"/>
                    <a:gd name="connsiteX9" fmla="*/ 11262102 w 11262102"/>
                    <a:gd name="connsiteY9" fmla="*/ 2215241 h 6182807"/>
                    <a:gd name="connsiteX10" fmla="*/ 11262102 w 11262102"/>
                    <a:gd name="connsiteY10" fmla="*/ 3967566 h 6182807"/>
                    <a:gd name="connsiteX11" fmla="*/ 11262102 w 11262102"/>
                    <a:gd name="connsiteY11" fmla="*/ 5521533 h 6182807"/>
                    <a:gd name="connsiteX12" fmla="*/ 10600828 w 11262102"/>
                    <a:gd name="connsiteY12" fmla="*/ 6182807 h 618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262102" h="6182807">
                      <a:moveTo>
                        <a:pt x="10600828" y="6182807"/>
                      </a:moveTo>
                      <a:lnTo>
                        <a:pt x="661274" y="6182807"/>
                      </a:lnTo>
                      <a:cubicBezTo>
                        <a:pt x="296062" y="6182807"/>
                        <a:pt x="0" y="5886745"/>
                        <a:pt x="0" y="5521533"/>
                      </a:cubicBezTo>
                      <a:lnTo>
                        <a:pt x="0" y="3967566"/>
                      </a:lnTo>
                      <a:lnTo>
                        <a:pt x="0" y="2215241"/>
                      </a:lnTo>
                      <a:lnTo>
                        <a:pt x="0" y="661274"/>
                      </a:lnTo>
                      <a:cubicBezTo>
                        <a:pt x="0" y="296062"/>
                        <a:pt x="296062" y="0"/>
                        <a:pt x="661274" y="0"/>
                      </a:cubicBezTo>
                      <a:lnTo>
                        <a:pt x="10600828" y="0"/>
                      </a:lnTo>
                      <a:cubicBezTo>
                        <a:pt x="10966040" y="0"/>
                        <a:pt x="11262102" y="296062"/>
                        <a:pt x="11262102" y="661274"/>
                      </a:cubicBezTo>
                      <a:lnTo>
                        <a:pt x="11262102" y="2215241"/>
                      </a:lnTo>
                      <a:lnTo>
                        <a:pt x="11262102" y="3967566"/>
                      </a:lnTo>
                      <a:lnTo>
                        <a:pt x="11262102" y="5521533"/>
                      </a:lnTo>
                      <a:cubicBezTo>
                        <a:pt x="11262102" y="5886745"/>
                        <a:pt x="10966040" y="6182807"/>
                        <a:pt x="10600828" y="6182807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8C5DA380-D940-E485-481F-6FB75580B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219" y="5928855"/>
                <a:ext cx="10068233" cy="421711"/>
              </a:xfrm>
              <a:prstGeom prst="rect">
                <a:avLst/>
              </a:prstGeom>
            </p:spPr>
          </p:pic>
        </p:grp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229CE-0531-12BC-8FF7-16C3550C9F94}"/>
              </a:ext>
            </a:extLst>
          </p:cNvPr>
          <p:cNvSpPr txBox="1">
            <a:spLocks/>
          </p:cNvSpPr>
          <p:nvPr/>
        </p:nvSpPr>
        <p:spPr>
          <a:xfrm>
            <a:off x="947501" y="577257"/>
            <a:ext cx="10316661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pt-BR" sz="3200">
              <a:latin typeface="Amasis MT Pro Black" panose="02040A04050005020304" pitchFamily="18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2AE6E0E-18B0-65BC-AD76-36D24F9BBCDF}"/>
              </a:ext>
            </a:extLst>
          </p:cNvPr>
          <p:cNvSpPr txBox="1">
            <a:spLocks/>
          </p:cNvSpPr>
          <p:nvPr/>
        </p:nvSpPr>
        <p:spPr>
          <a:xfrm>
            <a:off x="358136" y="293319"/>
            <a:ext cx="11475727" cy="1171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>
                <a:latin typeface="Amasis MT Pro Black" panose="02040A04050005020304" pitchFamily="18" charset="0"/>
              </a:rPr>
              <a:t>Simulador Financeiro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8CC2E7B-A4A7-2774-E434-B5A81FF59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01" y="945315"/>
            <a:ext cx="10516875" cy="50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17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Widescreen</PresentationFormat>
  <Paragraphs>81</Paragraphs>
  <Slides>20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JULIANA FREIRES SILVA .</cp:lastModifiedBy>
  <cp:revision>2</cp:revision>
  <dcterms:created xsi:type="dcterms:W3CDTF">2024-03-13T16:13:56Z</dcterms:created>
  <dcterms:modified xsi:type="dcterms:W3CDTF">2024-03-21T11:38:57Z</dcterms:modified>
</cp:coreProperties>
</file>